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Lst>
  <p:notesMasterIdLst>
    <p:notesMasterId r:id="rId38"/>
  </p:notesMasterIdLst>
  <p:sldIdLst>
    <p:sldId id="275" r:id="rId3"/>
    <p:sldId id="278" r:id="rId4"/>
    <p:sldId id="294" r:id="rId5"/>
    <p:sldId id="257" r:id="rId6"/>
    <p:sldId id="274" r:id="rId7"/>
    <p:sldId id="287" r:id="rId8"/>
    <p:sldId id="259" r:id="rId9"/>
    <p:sldId id="296" r:id="rId10"/>
    <p:sldId id="300" r:id="rId11"/>
    <p:sldId id="316" r:id="rId12"/>
    <p:sldId id="290" r:id="rId13"/>
    <p:sldId id="291" r:id="rId14"/>
    <p:sldId id="288" r:id="rId15"/>
    <p:sldId id="297" r:id="rId16"/>
    <p:sldId id="298" r:id="rId17"/>
    <p:sldId id="299" r:id="rId18"/>
    <p:sldId id="289" r:id="rId19"/>
    <p:sldId id="292" r:id="rId20"/>
    <p:sldId id="293" r:id="rId21"/>
    <p:sldId id="304" r:id="rId22"/>
    <p:sldId id="301" r:id="rId23"/>
    <p:sldId id="295" r:id="rId24"/>
    <p:sldId id="310" r:id="rId25"/>
    <p:sldId id="303" r:id="rId26"/>
    <p:sldId id="305" r:id="rId27"/>
    <p:sldId id="306" r:id="rId28"/>
    <p:sldId id="307" r:id="rId29"/>
    <p:sldId id="308" r:id="rId30"/>
    <p:sldId id="309" r:id="rId31"/>
    <p:sldId id="311" r:id="rId32"/>
    <p:sldId id="312" r:id="rId33"/>
    <p:sldId id="313" r:id="rId34"/>
    <p:sldId id="314" r:id="rId35"/>
    <p:sldId id="315" r:id="rId36"/>
    <p:sldId id="30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26" autoAdjust="0"/>
    <p:restoredTop sz="95256" autoAdjust="0"/>
  </p:normalViewPr>
  <p:slideViewPr>
    <p:cSldViewPr snapToGrid="0">
      <p:cViewPr varScale="1">
        <p:scale>
          <a:sx n="86" d="100"/>
          <a:sy n="86" d="100"/>
        </p:scale>
        <p:origin x="178" y="7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8DCB10-9A64-4C15-A294-FB4F0611E3BF}" type="datetimeFigureOut">
              <a:rPr lang="en-IN" smtClean="0"/>
              <a:t>24-06-2021</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A54EC4-429F-4ACD-AEB3-2DCD9C3055F2}" type="slidenum">
              <a:rPr lang="en-IN" smtClean="0"/>
              <a:t>‹#›</a:t>
            </a:fld>
            <a:endParaRPr lang="en-IN" dirty="0"/>
          </a:p>
        </p:txBody>
      </p:sp>
    </p:spTree>
    <p:extLst>
      <p:ext uri="{BB962C8B-B14F-4D97-AF65-F5344CB8AC3E}">
        <p14:creationId xmlns:p14="http://schemas.microsoft.com/office/powerpoint/2010/main" val="2261407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2"/>
        <p:cNvGrpSpPr/>
        <p:nvPr/>
      </p:nvGrpSpPr>
      <p:grpSpPr>
        <a:xfrm>
          <a:off x="0" y="0"/>
          <a:ext cx="0" cy="0"/>
          <a:chOff x="0" y="0"/>
          <a:chExt cx="0" cy="0"/>
        </a:xfrm>
      </p:grpSpPr>
      <p:sp>
        <p:nvSpPr>
          <p:cNvPr id="3733" name="Google Shape;3733;g6f463575ff_0_17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4" name="Google Shape;3734;g6f463575ff_0_17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6f463575ff_0_17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 name="Google Shape;2628;g6f463575ff_0_17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3"/>
        <p:cNvGrpSpPr/>
        <p:nvPr/>
      </p:nvGrpSpPr>
      <p:grpSpPr>
        <a:xfrm>
          <a:off x="0" y="0"/>
          <a:ext cx="0" cy="0"/>
          <a:chOff x="0" y="0"/>
          <a:chExt cx="0" cy="0"/>
        </a:xfrm>
      </p:grpSpPr>
      <p:sp>
        <p:nvSpPr>
          <p:cNvPr id="3534" name="Google Shape;3534;g6f463575ff_0_17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5" name="Google Shape;3535;g6f463575ff_0_17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g6f3b7a675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7" name="Google Shape;2657;g6f3b7a675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9"/>
        <p:cNvGrpSpPr/>
        <p:nvPr/>
      </p:nvGrpSpPr>
      <p:grpSpPr>
        <a:xfrm>
          <a:off x="0" y="0"/>
          <a:ext cx="0" cy="0"/>
          <a:chOff x="0" y="0"/>
          <a:chExt cx="0" cy="0"/>
        </a:xfrm>
      </p:grpSpPr>
      <p:sp>
        <p:nvSpPr>
          <p:cNvPr id="3860" name="Google Shape;3860;g6f463575ff_0_17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1" name="Google Shape;3861;g6f463575ff_0_17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4D8EF-CDDA-4700-A6BD-35117D488C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AC6053F-C514-454B-9087-C1549427B9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C538032-C4DA-434A-833B-36FB2BE6BB5E}"/>
              </a:ext>
            </a:extLst>
          </p:cNvPr>
          <p:cNvSpPr>
            <a:spLocks noGrp="1"/>
          </p:cNvSpPr>
          <p:nvPr>
            <p:ph type="dt" sz="half" idx="10"/>
          </p:nvPr>
        </p:nvSpPr>
        <p:spPr/>
        <p:txBody>
          <a:bodyPr/>
          <a:lstStyle/>
          <a:p>
            <a:fld id="{80A61CCD-FDE3-4A3B-8BBF-E9BEBBE10175}" type="datetimeFigureOut">
              <a:rPr lang="en-IN" smtClean="0"/>
              <a:t>24-06-2021</a:t>
            </a:fld>
            <a:endParaRPr lang="en-IN" dirty="0"/>
          </a:p>
        </p:txBody>
      </p:sp>
      <p:sp>
        <p:nvSpPr>
          <p:cNvPr id="5" name="Footer Placeholder 4">
            <a:extLst>
              <a:ext uri="{FF2B5EF4-FFF2-40B4-BE49-F238E27FC236}">
                <a16:creationId xmlns:a16="http://schemas.microsoft.com/office/drawing/2014/main" id="{E5DAA318-AA15-4F35-AC05-6AB140CE7E5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C7DF653-3D11-4970-ABA6-B7599BF1E4B1}"/>
              </a:ext>
            </a:extLst>
          </p:cNvPr>
          <p:cNvSpPr>
            <a:spLocks noGrp="1"/>
          </p:cNvSpPr>
          <p:nvPr>
            <p:ph type="sldNum" sz="quarter" idx="12"/>
          </p:nvPr>
        </p:nvSpPr>
        <p:spPr/>
        <p:txBody>
          <a:bodyPr/>
          <a:lstStyle/>
          <a:p>
            <a:fld id="{74AC8EF7-C93C-4B35-9402-99C2B44E2FA0}" type="slidenum">
              <a:rPr lang="en-IN" smtClean="0"/>
              <a:t>‹#›</a:t>
            </a:fld>
            <a:endParaRPr lang="en-IN" dirty="0"/>
          </a:p>
        </p:txBody>
      </p:sp>
    </p:spTree>
    <p:extLst>
      <p:ext uri="{BB962C8B-B14F-4D97-AF65-F5344CB8AC3E}">
        <p14:creationId xmlns:p14="http://schemas.microsoft.com/office/powerpoint/2010/main" val="3573522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564D-21AA-45D7-A26F-3DAA70CDA2C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946E69-B0C3-408F-9A20-CC9FFD0053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E5DC65-FB91-4782-AEC6-77F11500E116}"/>
              </a:ext>
            </a:extLst>
          </p:cNvPr>
          <p:cNvSpPr>
            <a:spLocks noGrp="1"/>
          </p:cNvSpPr>
          <p:nvPr>
            <p:ph type="dt" sz="half" idx="10"/>
          </p:nvPr>
        </p:nvSpPr>
        <p:spPr/>
        <p:txBody>
          <a:bodyPr/>
          <a:lstStyle/>
          <a:p>
            <a:fld id="{80A61CCD-FDE3-4A3B-8BBF-E9BEBBE10175}" type="datetimeFigureOut">
              <a:rPr lang="en-IN" smtClean="0"/>
              <a:t>24-06-2021</a:t>
            </a:fld>
            <a:endParaRPr lang="en-IN" dirty="0"/>
          </a:p>
        </p:txBody>
      </p:sp>
      <p:sp>
        <p:nvSpPr>
          <p:cNvPr id="5" name="Footer Placeholder 4">
            <a:extLst>
              <a:ext uri="{FF2B5EF4-FFF2-40B4-BE49-F238E27FC236}">
                <a16:creationId xmlns:a16="http://schemas.microsoft.com/office/drawing/2014/main" id="{1B623889-9123-46AD-A6FF-F74484F3FB0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EC132FE-4C3B-4D96-A488-BB84EECFC4D9}"/>
              </a:ext>
            </a:extLst>
          </p:cNvPr>
          <p:cNvSpPr>
            <a:spLocks noGrp="1"/>
          </p:cNvSpPr>
          <p:nvPr>
            <p:ph type="sldNum" sz="quarter" idx="12"/>
          </p:nvPr>
        </p:nvSpPr>
        <p:spPr/>
        <p:txBody>
          <a:bodyPr/>
          <a:lstStyle/>
          <a:p>
            <a:fld id="{74AC8EF7-C93C-4B35-9402-99C2B44E2FA0}" type="slidenum">
              <a:rPr lang="en-IN" smtClean="0"/>
              <a:t>‹#›</a:t>
            </a:fld>
            <a:endParaRPr lang="en-IN" dirty="0"/>
          </a:p>
        </p:txBody>
      </p:sp>
    </p:spTree>
    <p:extLst>
      <p:ext uri="{BB962C8B-B14F-4D97-AF65-F5344CB8AC3E}">
        <p14:creationId xmlns:p14="http://schemas.microsoft.com/office/powerpoint/2010/main" val="4073598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5C2D54-01AC-4F32-84A3-FED2680FE0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A520B49-5DDC-45ED-95C0-2F4EC2291D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9A46A6-81F4-4E06-98B9-6A48229FC254}"/>
              </a:ext>
            </a:extLst>
          </p:cNvPr>
          <p:cNvSpPr>
            <a:spLocks noGrp="1"/>
          </p:cNvSpPr>
          <p:nvPr>
            <p:ph type="dt" sz="half" idx="10"/>
          </p:nvPr>
        </p:nvSpPr>
        <p:spPr/>
        <p:txBody>
          <a:bodyPr/>
          <a:lstStyle/>
          <a:p>
            <a:fld id="{80A61CCD-FDE3-4A3B-8BBF-E9BEBBE10175}" type="datetimeFigureOut">
              <a:rPr lang="en-IN" smtClean="0"/>
              <a:t>24-06-2021</a:t>
            </a:fld>
            <a:endParaRPr lang="en-IN" dirty="0"/>
          </a:p>
        </p:txBody>
      </p:sp>
      <p:sp>
        <p:nvSpPr>
          <p:cNvPr id="5" name="Footer Placeholder 4">
            <a:extLst>
              <a:ext uri="{FF2B5EF4-FFF2-40B4-BE49-F238E27FC236}">
                <a16:creationId xmlns:a16="http://schemas.microsoft.com/office/drawing/2014/main" id="{1C92400D-9D2F-4560-B0E8-573C7A10F7B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472DBF2-36B9-414E-B19B-C93370F05AC6}"/>
              </a:ext>
            </a:extLst>
          </p:cNvPr>
          <p:cNvSpPr>
            <a:spLocks noGrp="1"/>
          </p:cNvSpPr>
          <p:nvPr>
            <p:ph type="sldNum" sz="quarter" idx="12"/>
          </p:nvPr>
        </p:nvSpPr>
        <p:spPr/>
        <p:txBody>
          <a:bodyPr/>
          <a:lstStyle/>
          <a:p>
            <a:fld id="{74AC8EF7-C93C-4B35-9402-99C2B44E2FA0}" type="slidenum">
              <a:rPr lang="en-IN" smtClean="0"/>
              <a:t>‹#›</a:t>
            </a:fld>
            <a:endParaRPr lang="en-IN" dirty="0"/>
          </a:p>
        </p:txBody>
      </p:sp>
    </p:spTree>
    <p:extLst>
      <p:ext uri="{BB962C8B-B14F-4D97-AF65-F5344CB8AC3E}">
        <p14:creationId xmlns:p14="http://schemas.microsoft.com/office/powerpoint/2010/main" val="2129455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0" y="100"/>
            <a:ext cx="6858000" cy="6858000"/>
            <a:chOff x="0" y="75"/>
            <a:chExt cx="5143500" cy="5143500"/>
          </a:xfrm>
        </p:grpSpPr>
        <p:sp>
          <p:nvSpPr>
            <p:cNvPr id="10" name="Google Shape;10;p2"/>
            <p:cNvSpPr/>
            <p:nvPr/>
          </p:nvSpPr>
          <p:spPr>
            <a:xfrm>
              <a:off x="0" y="75"/>
              <a:ext cx="5143500" cy="514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 name="Google Shape;11;p2"/>
            <p:cNvSpPr/>
            <p:nvPr/>
          </p:nvSpPr>
          <p:spPr>
            <a:xfrm>
              <a:off x="0" y="75"/>
              <a:ext cx="4238700" cy="423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2" name="Google Shape;12;p2"/>
          <p:cNvGrpSpPr/>
          <p:nvPr/>
        </p:nvGrpSpPr>
        <p:grpSpPr>
          <a:xfrm>
            <a:off x="10518461" y="-918298"/>
            <a:ext cx="3282948" cy="3282948"/>
            <a:chOff x="6594675" y="2594175"/>
            <a:chExt cx="2549400" cy="2549400"/>
          </a:xfrm>
        </p:grpSpPr>
        <p:sp>
          <p:nvSpPr>
            <p:cNvPr id="13" name="Google Shape;13;p2"/>
            <p:cNvSpPr/>
            <p:nvPr/>
          </p:nvSpPr>
          <p:spPr>
            <a:xfrm rot="5400000">
              <a:off x="6594675" y="2594175"/>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 name="Google Shape;14;p2"/>
            <p:cNvSpPr/>
            <p:nvPr/>
          </p:nvSpPr>
          <p:spPr>
            <a:xfrm rot="5400000">
              <a:off x="6594675" y="3056575"/>
              <a:ext cx="1530000" cy="153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5" name="Google Shape;15;p2"/>
          <p:cNvSpPr txBox="1">
            <a:spLocks noGrp="1"/>
          </p:cNvSpPr>
          <p:nvPr>
            <p:ph type="ctrTitle"/>
          </p:nvPr>
        </p:nvSpPr>
        <p:spPr>
          <a:xfrm>
            <a:off x="702167" y="1909800"/>
            <a:ext cx="6492000" cy="27184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866">
                <a:latin typeface="Chango"/>
                <a:ea typeface="Chango"/>
                <a:cs typeface="Chango"/>
                <a:sym typeface="Chango"/>
              </a:defRPr>
            </a:lvl1pPr>
            <a:lvl2pPr lvl="1" algn="ctr">
              <a:spcBef>
                <a:spcPts val="0"/>
              </a:spcBef>
              <a:spcAft>
                <a:spcPts val="0"/>
              </a:spcAft>
              <a:buClr>
                <a:schemeClr val="dk2"/>
              </a:buClr>
              <a:buSzPts val="5200"/>
              <a:buNone/>
              <a:defRPr sz="6933">
                <a:solidFill>
                  <a:schemeClr val="dk2"/>
                </a:solidFill>
              </a:defRPr>
            </a:lvl2pPr>
            <a:lvl3pPr lvl="2" algn="ctr">
              <a:spcBef>
                <a:spcPts val="0"/>
              </a:spcBef>
              <a:spcAft>
                <a:spcPts val="0"/>
              </a:spcAft>
              <a:buClr>
                <a:schemeClr val="dk2"/>
              </a:buClr>
              <a:buSzPts val="5200"/>
              <a:buNone/>
              <a:defRPr sz="6933">
                <a:solidFill>
                  <a:schemeClr val="dk2"/>
                </a:solidFill>
              </a:defRPr>
            </a:lvl3pPr>
            <a:lvl4pPr lvl="3" algn="ctr">
              <a:spcBef>
                <a:spcPts val="0"/>
              </a:spcBef>
              <a:spcAft>
                <a:spcPts val="0"/>
              </a:spcAft>
              <a:buClr>
                <a:schemeClr val="dk2"/>
              </a:buClr>
              <a:buSzPts val="5200"/>
              <a:buNone/>
              <a:defRPr sz="6933">
                <a:solidFill>
                  <a:schemeClr val="dk2"/>
                </a:solidFill>
              </a:defRPr>
            </a:lvl4pPr>
            <a:lvl5pPr lvl="4" algn="ctr">
              <a:spcBef>
                <a:spcPts val="0"/>
              </a:spcBef>
              <a:spcAft>
                <a:spcPts val="0"/>
              </a:spcAft>
              <a:buClr>
                <a:schemeClr val="dk2"/>
              </a:buClr>
              <a:buSzPts val="5200"/>
              <a:buNone/>
              <a:defRPr sz="6933">
                <a:solidFill>
                  <a:schemeClr val="dk2"/>
                </a:solidFill>
              </a:defRPr>
            </a:lvl5pPr>
            <a:lvl6pPr lvl="5" algn="ctr">
              <a:spcBef>
                <a:spcPts val="0"/>
              </a:spcBef>
              <a:spcAft>
                <a:spcPts val="0"/>
              </a:spcAft>
              <a:buClr>
                <a:schemeClr val="dk2"/>
              </a:buClr>
              <a:buSzPts val="5200"/>
              <a:buNone/>
              <a:defRPr sz="6933">
                <a:solidFill>
                  <a:schemeClr val="dk2"/>
                </a:solidFill>
              </a:defRPr>
            </a:lvl6pPr>
            <a:lvl7pPr lvl="6" algn="ctr">
              <a:spcBef>
                <a:spcPts val="0"/>
              </a:spcBef>
              <a:spcAft>
                <a:spcPts val="0"/>
              </a:spcAft>
              <a:buClr>
                <a:schemeClr val="dk2"/>
              </a:buClr>
              <a:buSzPts val="5200"/>
              <a:buNone/>
              <a:defRPr sz="6933">
                <a:solidFill>
                  <a:schemeClr val="dk2"/>
                </a:solidFill>
              </a:defRPr>
            </a:lvl7pPr>
            <a:lvl8pPr lvl="7" algn="ctr">
              <a:spcBef>
                <a:spcPts val="0"/>
              </a:spcBef>
              <a:spcAft>
                <a:spcPts val="0"/>
              </a:spcAft>
              <a:buClr>
                <a:schemeClr val="dk2"/>
              </a:buClr>
              <a:buSzPts val="5200"/>
              <a:buNone/>
              <a:defRPr sz="6933">
                <a:solidFill>
                  <a:schemeClr val="dk2"/>
                </a:solidFill>
              </a:defRPr>
            </a:lvl8pPr>
            <a:lvl9pPr lvl="8" algn="ctr">
              <a:spcBef>
                <a:spcPts val="0"/>
              </a:spcBef>
              <a:spcAft>
                <a:spcPts val="0"/>
              </a:spcAft>
              <a:buClr>
                <a:schemeClr val="dk2"/>
              </a:buClr>
              <a:buSzPts val="5200"/>
              <a:buNone/>
              <a:defRPr sz="6933">
                <a:solidFill>
                  <a:schemeClr val="dk2"/>
                </a:solidFill>
              </a:defRPr>
            </a:lvl9pPr>
          </a:lstStyle>
          <a:p>
            <a:endParaRPr/>
          </a:p>
        </p:txBody>
      </p:sp>
      <p:sp>
        <p:nvSpPr>
          <p:cNvPr id="16" name="Google Shape;16;p2"/>
          <p:cNvSpPr txBox="1">
            <a:spLocks noGrp="1"/>
          </p:cNvSpPr>
          <p:nvPr>
            <p:ph type="subTitle" idx="1"/>
          </p:nvPr>
        </p:nvSpPr>
        <p:spPr>
          <a:xfrm>
            <a:off x="702167" y="4323400"/>
            <a:ext cx="5533600" cy="624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a:lvl1pPr>
            <a:lvl2pPr lvl="1" algn="ctr">
              <a:lnSpc>
                <a:spcPct val="100000"/>
              </a:lnSpc>
              <a:spcBef>
                <a:spcPts val="0"/>
              </a:spcBef>
              <a:spcAft>
                <a:spcPts val="0"/>
              </a:spcAft>
              <a:buSzPts val="2000"/>
              <a:buNone/>
              <a:defRPr sz="2667"/>
            </a:lvl2pPr>
            <a:lvl3pPr lvl="2" algn="ctr">
              <a:lnSpc>
                <a:spcPct val="100000"/>
              </a:lnSpc>
              <a:spcBef>
                <a:spcPts val="0"/>
              </a:spcBef>
              <a:spcAft>
                <a:spcPts val="0"/>
              </a:spcAft>
              <a:buSzPts val="2000"/>
              <a:buNone/>
              <a:defRPr sz="2667"/>
            </a:lvl3pPr>
            <a:lvl4pPr lvl="3" algn="ctr">
              <a:lnSpc>
                <a:spcPct val="100000"/>
              </a:lnSpc>
              <a:spcBef>
                <a:spcPts val="0"/>
              </a:spcBef>
              <a:spcAft>
                <a:spcPts val="0"/>
              </a:spcAft>
              <a:buSzPts val="2000"/>
              <a:buNone/>
              <a:defRPr sz="2667"/>
            </a:lvl4pPr>
            <a:lvl5pPr lvl="4" algn="ctr">
              <a:lnSpc>
                <a:spcPct val="100000"/>
              </a:lnSpc>
              <a:spcBef>
                <a:spcPts val="0"/>
              </a:spcBef>
              <a:spcAft>
                <a:spcPts val="0"/>
              </a:spcAft>
              <a:buSzPts val="2000"/>
              <a:buNone/>
              <a:defRPr sz="2667"/>
            </a:lvl5pPr>
            <a:lvl6pPr lvl="5" algn="ctr">
              <a:lnSpc>
                <a:spcPct val="100000"/>
              </a:lnSpc>
              <a:spcBef>
                <a:spcPts val="0"/>
              </a:spcBef>
              <a:spcAft>
                <a:spcPts val="0"/>
              </a:spcAft>
              <a:buSzPts val="2000"/>
              <a:buNone/>
              <a:defRPr sz="2667"/>
            </a:lvl6pPr>
            <a:lvl7pPr lvl="6" algn="ctr">
              <a:lnSpc>
                <a:spcPct val="100000"/>
              </a:lnSpc>
              <a:spcBef>
                <a:spcPts val="0"/>
              </a:spcBef>
              <a:spcAft>
                <a:spcPts val="0"/>
              </a:spcAft>
              <a:buSzPts val="2000"/>
              <a:buNone/>
              <a:defRPr sz="2667"/>
            </a:lvl7pPr>
            <a:lvl8pPr lvl="7" algn="ctr">
              <a:lnSpc>
                <a:spcPct val="100000"/>
              </a:lnSpc>
              <a:spcBef>
                <a:spcPts val="0"/>
              </a:spcBef>
              <a:spcAft>
                <a:spcPts val="0"/>
              </a:spcAft>
              <a:buSzPts val="2000"/>
              <a:buNone/>
              <a:defRPr sz="2667"/>
            </a:lvl8pPr>
            <a:lvl9pPr lvl="8" algn="ctr">
              <a:lnSpc>
                <a:spcPct val="100000"/>
              </a:lnSpc>
              <a:spcBef>
                <a:spcPts val="0"/>
              </a:spcBef>
              <a:spcAft>
                <a:spcPts val="0"/>
              </a:spcAft>
              <a:buSzPts val="2000"/>
              <a:buNone/>
              <a:defRPr sz="2667"/>
            </a:lvl9pPr>
          </a:lstStyle>
          <a:p>
            <a:endParaRPr/>
          </a:p>
        </p:txBody>
      </p:sp>
    </p:spTree>
    <p:extLst>
      <p:ext uri="{BB962C8B-B14F-4D97-AF65-F5344CB8AC3E}">
        <p14:creationId xmlns:p14="http://schemas.microsoft.com/office/powerpoint/2010/main" val="3492785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3"/>
          <p:cNvSpPr/>
          <p:nvPr/>
        </p:nvSpPr>
        <p:spPr>
          <a:xfrm>
            <a:off x="0" y="100"/>
            <a:ext cx="6858000" cy="68580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 name="Google Shape;19;p3"/>
          <p:cNvSpPr/>
          <p:nvPr/>
        </p:nvSpPr>
        <p:spPr>
          <a:xfrm>
            <a:off x="0" y="100"/>
            <a:ext cx="5651600" cy="56516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20" name="Google Shape;20;p3"/>
          <p:cNvGrpSpPr/>
          <p:nvPr/>
        </p:nvGrpSpPr>
        <p:grpSpPr>
          <a:xfrm>
            <a:off x="10518461" y="4493351"/>
            <a:ext cx="3282948" cy="3282948"/>
            <a:chOff x="6594675" y="2594175"/>
            <a:chExt cx="2549400" cy="2549400"/>
          </a:xfrm>
        </p:grpSpPr>
        <p:sp>
          <p:nvSpPr>
            <p:cNvPr id="21" name="Google Shape;21;p3"/>
            <p:cNvSpPr/>
            <p:nvPr/>
          </p:nvSpPr>
          <p:spPr>
            <a:xfrm rot="5400000">
              <a:off x="6594675" y="2594175"/>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 name="Google Shape;22;p3"/>
            <p:cNvSpPr/>
            <p:nvPr/>
          </p:nvSpPr>
          <p:spPr>
            <a:xfrm rot="5400000">
              <a:off x="6594675" y="3056575"/>
              <a:ext cx="1530000" cy="153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3" name="Google Shape;23;p3"/>
          <p:cNvSpPr txBox="1">
            <a:spLocks noGrp="1"/>
          </p:cNvSpPr>
          <p:nvPr>
            <p:ph type="title"/>
          </p:nvPr>
        </p:nvSpPr>
        <p:spPr>
          <a:xfrm>
            <a:off x="854567" y="2803667"/>
            <a:ext cx="4675600" cy="1521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4" name="Google Shape;24;p3"/>
          <p:cNvSpPr txBox="1">
            <a:spLocks noGrp="1"/>
          </p:cNvSpPr>
          <p:nvPr>
            <p:ph type="subTitle" idx="1"/>
          </p:nvPr>
        </p:nvSpPr>
        <p:spPr>
          <a:xfrm>
            <a:off x="854567" y="4137451"/>
            <a:ext cx="3876000" cy="10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a:latin typeface="Nunito"/>
                <a:ea typeface="Nunito"/>
                <a:cs typeface="Nunito"/>
                <a:sym typeface="Nunito"/>
              </a:defRPr>
            </a:lvl1pPr>
            <a:lvl2pPr lvl="1" algn="ctr" rtl="0">
              <a:lnSpc>
                <a:spcPct val="100000"/>
              </a:lnSpc>
              <a:spcBef>
                <a:spcPts val="0"/>
              </a:spcBef>
              <a:spcAft>
                <a:spcPts val="0"/>
              </a:spcAft>
              <a:buSzPts val="2000"/>
              <a:buNone/>
              <a:defRPr sz="2667"/>
            </a:lvl2pPr>
            <a:lvl3pPr lvl="2" algn="ctr" rtl="0">
              <a:lnSpc>
                <a:spcPct val="100000"/>
              </a:lnSpc>
              <a:spcBef>
                <a:spcPts val="0"/>
              </a:spcBef>
              <a:spcAft>
                <a:spcPts val="0"/>
              </a:spcAft>
              <a:buSzPts val="2000"/>
              <a:buNone/>
              <a:defRPr sz="2667"/>
            </a:lvl3pPr>
            <a:lvl4pPr lvl="3" algn="ctr" rtl="0">
              <a:lnSpc>
                <a:spcPct val="100000"/>
              </a:lnSpc>
              <a:spcBef>
                <a:spcPts val="0"/>
              </a:spcBef>
              <a:spcAft>
                <a:spcPts val="0"/>
              </a:spcAft>
              <a:buSzPts val="2000"/>
              <a:buNone/>
              <a:defRPr sz="2667"/>
            </a:lvl4pPr>
            <a:lvl5pPr lvl="4" algn="ctr" rtl="0">
              <a:lnSpc>
                <a:spcPct val="100000"/>
              </a:lnSpc>
              <a:spcBef>
                <a:spcPts val="0"/>
              </a:spcBef>
              <a:spcAft>
                <a:spcPts val="0"/>
              </a:spcAft>
              <a:buSzPts val="2000"/>
              <a:buNone/>
              <a:defRPr sz="2667"/>
            </a:lvl5pPr>
            <a:lvl6pPr lvl="5" algn="ctr" rtl="0">
              <a:lnSpc>
                <a:spcPct val="100000"/>
              </a:lnSpc>
              <a:spcBef>
                <a:spcPts val="0"/>
              </a:spcBef>
              <a:spcAft>
                <a:spcPts val="0"/>
              </a:spcAft>
              <a:buSzPts val="2000"/>
              <a:buNone/>
              <a:defRPr sz="2667"/>
            </a:lvl6pPr>
            <a:lvl7pPr lvl="6" algn="ctr" rtl="0">
              <a:lnSpc>
                <a:spcPct val="100000"/>
              </a:lnSpc>
              <a:spcBef>
                <a:spcPts val="0"/>
              </a:spcBef>
              <a:spcAft>
                <a:spcPts val="0"/>
              </a:spcAft>
              <a:buSzPts val="2000"/>
              <a:buNone/>
              <a:defRPr sz="2667"/>
            </a:lvl7pPr>
            <a:lvl8pPr lvl="7" algn="ctr" rtl="0">
              <a:lnSpc>
                <a:spcPct val="100000"/>
              </a:lnSpc>
              <a:spcBef>
                <a:spcPts val="0"/>
              </a:spcBef>
              <a:spcAft>
                <a:spcPts val="0"/>
              </a:spcAft>
              <a:buSzPts val="2000"/>
              <a:buNone/>
              <a:defRPr sz="2667"/>
            </a:lvl8pPr>
            <a:lvl9pPr lvl="8" algn="ctr" rtl="0">
              <a:lnSpc>
                <a:spcPct val="100000"/>
              </a:lnSpc>
              <a:spcBef>
                <a:spcPts val="0"/>
              </a:spcBef>
              <a:spcAft>
                <a:spcPts val="0"/>
              </a:spcAft>
              <a:buSzPts val="2000"/>
              <a:buNone/>
              <a:defRPr sz="2667"/>
            </a:lvl9pPr>
          </a:lstStyle>
          <a:p>
            <a:endParaRPr/>
          </a:p>
        </p:txBody>
      </p:sp>
      <p:sp>
        <p:nvSpPr>
          <p:cNvPr id="25" name="Google Shape;25;p3"/>
          <p:cNvSpPr txBox="1">
            <a:spLocks noGrp="1"/>
          </p:cNvSpPr>
          <p:nvPr>
            <p:ph type="title" idx="2" hasCustomPrompt="1"/>
          </p:nvPr>
        </p:nvSpPr>
        <p:spPr>
          <a:xfrm>
            <a:off x="854567" y="1663751"/>
            <a:ext cx="45356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8000"/>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r>
              <a:t>xx%</a:t>
            </a:r>
          </a:p>
        </p:txBody>
      </p:sp>
    </p:spTree>
    <p:extLst>
      <p:ext uri="{BB962C8B-B14F-4D97-AF65-F5344CB8AC3E}">
        <p14:creationId xmlns:p14="http://schemas.microsoft.com/office/powerpoint/2010/main" val="41918696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sp>
        <p:nvSpPr>
          <p:cNvPr id="27" name="Google Shape;27;p4"/>
          <p:cNvSpPr txBox="1">
            <a:spLocks noGrp="1"/>
          </p:cNvSpPr>
          <p:nvPr>
            <p:ph type="body" idx="1"/>
          </p:nvPr>
        </p:nvSpPr>
        <p:spPr>
          <a:xfrm>
            <a:off x="702167" y="1251200"/>
            <a:ext cx="10278000" cy="4401600"/>
          </a:xfrm>
          <a:prstGeom prst="rect">
            <a:avLst/>
          </a:prstGeom>
        </p:spPr>
        <p:txBody>
          <a:bodyPr spcFirstLastPara="1" wrap="square" lIns="91425" tIns="91425" rIns="91425" bIns="91425" anchor="t" anchorCtr="0">
            <a:noAutofit/>
          </a:bodyPr>
          <a:lstStyle>
            <a:lvl1pPr marL="609585" lvl="0" indent="-440256">
              <a:spcBef>
                <a:spcPts val="1333"/>
              </a:spcBef>
              <a:spcAft>
                <a:spcPts val="0"/>
              </a:spcAft>
              <a:buSzPts val="1600"/>
              <a:buChar char="●"/>
              <a:defRPr sz="1733">
                <a:latin typeface="Nunito"/>
                <a:ea typeface="Nunito"/>
                <a:cs typeface="Nunito"/>
                <a:sym typeface="Nunito"/>
              </a:defRPr>
            </a:lvl1pPr>
            <a:lvl2pPr marL="1219170" lvl="1" indent="-440256">
              <a:spcBef>
                <a:spcPts val="2133"/>
              </a:spcBef>
              <a:spcAft>
                <a:spcPts val="0"/>
              </a:spcAft>
              <a:buSzPts val="1600"/>
              <a:buChar char="○"/>
              <a:defRPr sz="2133"/>
            </a:lvl2pPr>
            <a:lvl3pPr marL="1828754" lvl="2" indent="-440256">
              <a:spcBef>
                <a:spcPts val="2133"/>
              </a:spcBef>
              <a:spcAft>
                <a:spcPts val="0"/>
              </a:spcAft>
              <a:buSzPts val="1600"/>
              <a:buChar char="■"/>
              <a:defRPr sz="2133"/>
            </a:lvl3pPr>
            <a:lvl4pPr marL="2438339" lvl="3" indent="-440256">
              <a:spcBef>
                <a:spcPts val="2133"/>
              </a:spcBef>
              <a:spcAft>
                <a:spcPts val="0"/>
              </a:spcAft>
              <a:buSzPts val="1600"/>
              <a:buChar char="●"/>
              <a:defRPr sz="2133"/>
            </a:lvl4pPr>
            <a:lvl5pPr marL="3047924" lvl="4" indent="-440256">
              <a:spcBef>
                <a:spcPts val="2133"/>
              </a:spcBef>
              <a:spcAft>
                <a:spcPts val="0"/>
              </a:spcAft>
              <a:buSzPts val="1600"/>
              <a:buChar char="○"/>
              <a:defRPr sz="2133"/>
            </a:lvl5pPr>
            <a:lvl6pPr marL="3657509" lvl="5" indent="-440256">
              <a:spcBef>
                <a:spcPts val="2133"/>
              </a:spcBef>
              <a:spcAft>
                <a:spcPts val="0"/>
              </a:spcAft>
              <a:buSzPts val="1600"/>
              <a:buChar char="■"/>
              <a:defRPr sz="2133"/>
            </a:lvl6pPr>
            <a:lvl7pPr marL="4267093" lvl="6" indent="-440256">
              <a:spcBef>
                <a:spcPts val="2133"/>
              </a:spcBef>
              <a:spcAft>
                <a:spcPts val="0"/>
              </a:spcAft>
              <a:buSzPts val="1600"/>
              <a:buChar char="●"/>
              <a:defRPr sz="2133"/>
            </a:lvl7pPr>
            <a:lvl8pPr marL="4876678" lvl="7" indent="-440256">
              <a:spcBef>
                <a:spcPts val="2133"/>
              </a:spcBef>
              <a:spcAft>
                <a:spcPts val="0"/>
              </a:spcAft>
              <a:buSzPts val="1600"/>
              <a:buChar char="○"/>
              <a:defRPr sz="2133"/>
            </a:lvl8pPr>
            <a:lvl9pPr marL="5486263" lvl="8" indent="-440256">
              <a:spcBef>
                <a:spcPts val="2133"/>
              </a:spcBef>
              <a:spcAft>
                <a:spcPts val="2133"/>
              </a:spcAft>
              <a:buSzPts val="1600"/>
              <a:buChar char="■"/>
              <a:defRPr sz="2133"/>
            </a:lvl9pPr>
          </a:lstStyle>
          <a:p>
            <a:endParaRPr/>
          </a:p>
        </p:txBody>
      </p:sp>
      <p:sp>
        <p:nvSpPr>
          <p:cNvPr id="28" name="Google Shape;28;p4"/>
          <p:cNvSpPr txBox="1">
            <a:spLocks noGrp="1"/>
          </p:cNvSpPr>
          <p:nvPr>
            <p:ph type="title"/>
          </p:nvPr>
        </p:nvSpPr>
        <p:spPr>
          <a:xfrm>
            <a:off x="415600" y="483467"/>
            <a:ext cx="1136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grpSp>
        <p:nvGrpSpPr>
          <p:cNvPr id="29" name="Google Shape;29;p4"/>
          <p:cNvGrpSpPr/>
          <p:nvPr/>
        </p:nvGrpSpPr>
        <p:grpSpPr>
          <a:xfrm flipH="1">
            <a:off x="-2422206" y="-918298"/>
            <a:ext cx="3282948" cy="3282948"/>
            <a:chOff x="6594675" y="2594175"/>
            <a:chExt cx="2549400" cy="2549400"/>
          </a:xfrm>
        </p:grpSpPr>
        <p:sp>
          <p:nvSpPr>
            <p:cNvPr id="30" name="Google Shape;30;p4"/>
            <p:cNvSpPr/>
            <p:nvPr/>
          </p:nvSpPr>
          <p:spPr>
            <a:xfrm rot="5400000">
              <a:off x="6594675" y="2594175"/>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 name="Google Shape;31;p4"/>
            <p:cNvSpPr/>
            <p:nvPr/>
          </p:nvSpPr>
          <p:spPr>
            <a:xfrm rot="5400000">
              <a:off x="6594675" y="3056575"/>
              <a:ext cx="1530000" cy="153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32" name="Google Shape;32;p4"/>
          <p:cNvGrpSpPr/>
          <p:nvPr/>
        </p:nvGrpSpPr>
        <p:grpSpPr>
          <a:xfrm>
            <a:off x="10518461" y="4493351"/>
            <a:ext cx="3282948" cy="3282948"/>
            <a:chOff x="6594675" y="2594175"/>
            <a:chExt cx="2549400" cy="2549400"/>
          </a:xfrm>
        </p:grpSpPr>
        <p:sp>
          <p:nvSpPr>
            <p:cNvPr id="33" name="Google Shape;33;p4"/>
            <p:cNvSpPr/>
            <p:nvPr/>
          </p:nvSpPr>
          <p:spPr>
            <a:xfrm rot="5400000">
              <a:off x="6594675" y="2594175"/>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 name="Google Shape;34;p4"/>
            <p:cNvSpPr/>
            <p:nvPr/>
          </p:nvSpPr>
          <p:spPr>
            <a:xfrm rot="5400000">
              <a:off x="6594675" y="3056575"/>
              <a:ext cx="1530000" cy="153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35" name="Google Shape;35;p4"/>
          <p:cNvGrpSpPr/>
          <p:nvPr/>
        </p:nvGrpSpPr>
        <p:grpSpPr>
          <a:xfrm>
            <a:off x="10852233" y="134259"/>
            <a:ext cx="1275196" cy="1271165"/>
            <a:chOff x="7716672" y="2820944"/>
            <a:chExt cx="557796" cy="556065"/>
          </a:xfrm>
        </p:grpSpPr>
        <p:sp>
          <p:nvSpPr>
            <p:cNvPr id="36" name="Google Shape;36;p4"/>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7" name="Google Shape;37;p4"/>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 name="Google Shape;38;p4"/>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 name="Google Shape;39;p4"/>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 name="Google Shape;40;p4"/>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1" name="Google Shape;41;p4"/>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 name="Google Shape;42;p4"/>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 name="Google Shape;43;p4"/>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4" name="Google Shape;44;p4"/>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 name="Google Shape;45;p4"/>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 name="Google Shape;46;p4"/>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 name="Google Shape;47;p4"/>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8" name="Google Shape;48;p4"/>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 name="Google Shape;49;p4"/>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 name="Google Shape;50;p4"/>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1" name="Google Shape;51;p4"/>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2" name="Google Shape;52;p4"/>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3" name="Google Shape;53;p4"/>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4" name="Google Shape;54;p4"/>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 name="Google Shape;55;p4"/>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6" name="Google Shape;56;p4"/>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7" name="Google Shape;57;p4"/>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8" name="Google Shape;58;p4"/>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9" name="Google Shape;59;p4"/>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0" name="Google Shape;60;p4"/>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1" name="Google Shape;61;p4"/>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2" name="Google Shape;62;p4"/>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3" name="Google Shape;63;p4"/>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4" name="Google Shape;64;p4"/>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 name="Google Shape;65;p4"/>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 name="Google Shape;66;p4"/>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 name="Google Shape;67;p4"/>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8" name="Google Shape;68;p4"/>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 name="Google Shape;69;p4"/>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0" name="Google Shape;70;p4"/>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 name="Google Shape;71;p4"/>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 name="Google Shape;72;p4"/>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73" name="Google Shape;73;p4"/>
          <p:cNvGrpSpPr/>
          <p:nvPr/>
        </p:nvGrpSpPr>
        <p:grpSpPr>
          <a:xfrm>
            <a:off x="10954650" y="2895509"/>
            <a:ext cx="1070373" cy="1066979"/>
            <a:chOff x="7716672" y="2820944"/>
            <a:chExt cx="557796" cy="556065"/>
          </a:xfrm>
        </p:grpSpPr>
        <p:sp>
          <p:nvSpPr>
            <p:cNvPr id="74" name="Google Shape;74;p4"/>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 name="Google Shape;75;p4"/>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 name="Google Shape;76;p4"/>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7" name="Google Shape;77;p4"/>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8" name="Google Shape;78;p4"/>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9" name="Google Shape;79;p4"/>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0" name="Google Shape;80;p4"/>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1" name="Google Shape;81;p4"/>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 name="Google Shape;82;p4"/>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3" name="Google Shape;83;p4"/>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4" name="Google Shape;84;p4"/>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5" name="Google Shape;85;p4"/>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6" name="Google Shape;86;p4"/>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7" name="Google Shape;87;p4"/>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8" name="Google Shape;88;p4"/>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9" name="Google Shape;89;p4"/>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0" name="Google Shape;90;p4"/>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1" name="Google Shape;91;p4"/>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2" name="Google Shape;92;p4"/>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3" name="Google Shape;93;p4"/>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4" name="Google Shape;94;p4"/>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5" name="Google Shape;95;p4"/>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6" name="Google Shape;96;p4"/>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7" name="Google Shape;97;p4"/>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8" name="Google Shape;98;p4"/>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9" name="Google Shape;99;p4"/>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0" name="Google Shape;100;p4"/>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1" name="Google Shape;101;p4"/>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2" name="Google Shape;102;p4"/>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3" name="Google Shape;103;p4"/>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4" name="Google Shape;104;p4"/>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5" name="Google Shape;105;p4"/>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6" name="Google Shape;106;p4"/>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7" name="Google Shape;107;p4"/>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8" name="Google Shape;108;p4"/>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9" name="Google Shape;109;p4"/>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0" name="Google Shape;110;p4"/>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4178374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11"/>
        <p:cNvGrpSpPr/>
        <p:nvPr/>
      </p:nvGrpSpPr>
      <p:grpSpPr>
        <a:xfrm>
          <a:off x="0" y="0"/>
          <a:ext cx="0" cy="0"/>
          <a:chOff x="0" y="0"/>
          <a:chExt cx="0" cy="0"/>
        </a:xfrm>
      </p:grpSpPr>
      <p:grpSp>
        <p:nvGrpSpPr>
          <p:cNvPr id="112" name="Google Shape;112;p5"/>
          <p:cNvGrpSpPr/>
          <p:nvPr/>
        </p:nvGrpSpPr>
        <p:grpSpPr>
          <a:xfrm rot="10800000">
            <a:off x="1842569" y="66574"/>
            <a:ext cx="1275196" cy="1271165"/>
            <a:chOff x="7716672" y="2820944"/>
            <a:chExt cx="557796" cy="556065"/>
          </a:xfrm>
        </p:grpSpPr>
        <p:sp>
          <p:nvSpPr>
            <p:cNvPr id="113" name="Google Shape;113;p5"/>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 name="Google Shape;114;p5"/>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 name="Google Shape;115;p5"/>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 name="Google Shape;116;p5"/>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7" name="Google Shape;117;p5"/>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8" name="Google Shape;118;p5"/>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9" name="Google Shape;119;p5"/>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0" name="Google Shape;120;p5"/>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1" name="Google Shape;121;p5"/>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2" name="Google Shape;122;p5"/>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 name="Google Shape;123;p5"/>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4" name="Google Shape;124;p5"/>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5" name="Google Shape;125;p5"/>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6" name="Google Shape;126;p5"/>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7" name="Google Shape;127;p5"/>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8" name="Google Shape;128;p5"/>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9" name="Google Shape;129;p5"/>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0" name="Google Shape;130;p5"/>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1" name="Google Shape;131;p5"/>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2" name="Google Shape;132;p5"/>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3" name="Google Shape;133;p5"/>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4" name="Google Shape;134;p5"/>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5" name="Google Shape;135;p5"/>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6" name="Google Shape;136;p5"/>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7" name="Google Shape;137;p5"/>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8" name="Google Shape;138;p5"/>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9" name="Google Shape;139;p5"/>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0" name="Google Shape;140;p5"/>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1" name="Google Shape;141;p5"/>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2" name="Google Shape;142;p5"/>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3" name="Google Shape;143;p5"/>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4" name="Google Shape;144;p5"/>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5" name="Google Shape;145;p5"/>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6" name="Google Shape;146;p5"/>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7" name="Google Shape;147;p5"/>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8" name="Google Shape;148;p5"/>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9" name="Google Shape;149;p5"/>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50" name="Google Shape;150;p5"/>
          <p:cNvSpPr txBox="1">
            <a:spLocks noGrp="1"/>
          </p:cNvSpPr>
          <p:nvPr>
            <p:ph type="title"/>
          </p:nvPr>
        </p:nvSpPr>
        <p:spPr>
          <a:xfrm>
            <a:off x="415600" y="483467"/>
            <a:ext cx="1136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51" name="Google Shape;151;p5"/>
          <p:cNvSpPr txBox="1">
            <a:spLocks noGrp="1"/>
          </p:cNvSpPr>
          <p:nvPr>
            <p:ph type="title" idx="2"/>
          </p:nvPr>
        </p:nvSpPr>
        <p:spPr>
          <a:xfrm>
            <a:off x="1770017" y="1744033"/>
            <a:ext cx="3264400" cy="524800"/>
          </a:xfrm>
          <a:prstGeom prst="rect">
            <a:avLst/>
          </a:prstGeom>
        </p:spPr>
        <p:txBody>
          <a:bodyPr spcFirstLastPara="1" wrap="square" lIns="91425" tIns="91425" rIns="91425" bIns="91425" anchor="b" anchorCtr="0">
            <a:noAutofit/>
          </a:bodyPr>
          <a:lstStyle>
            <a:lvl1pPr lvl="0" rtl="0">
              <a:spcBef>
                <a:spcPts val="0"/>
              </a:spcBef>
              <a:spcAft>
                <a:spcPts val="0"/>
              </a:spcAft>
              <a:buSzPts val="1700"/>
              <a:buNone/>
              <a:defRPr sz="2267"/>
            </a:lvl1pPr>
            <a:lvl2pPr lvl="1" rtl="0">
              <a:spcBef>
                <a:spcPts val="0"/>
              </a:spcBef>
              <a:spcAft>
                <a:spcPts val="0"/>
              </a:spcAft>
              <a:buSzPts val="1700"/>
              <a:buNone/>
              <a:defRPr sz="2267"/>
            </a:lvl2pPr>
            <a:lvl3pPr lvl="2" rtl="0">
              <a:spcBef>
                <a:spcPts val="0"/>
              </a:spcBef>
              <a:spcAft>
                <a:spcPts val="0"/>
              </a:spcAft>
              <a:buSzPts val="1700"/>
              <a:buNone/>
              <a:defRPr sz="2267"/>
            </a:lvl3pPr>
            <a:lvl4pPr lvl="3" rtl="0">
              <a:spcBef>
                <a:spcPts val="0"/>
              </a:spcBef>
              <a:spcAft>
                <a:spcPts val="0"/>
              </a:spcAft>
              <a:buSzPts val="1700"/>
              <a:buNone/>
              <a:defRPr sz="2267"/>
            </a:lvl4pPr>
            <a:lvl5pPr lvl="4" rtl="0">
              <a:spcBef>
                <a:spcPts val="0"/>
              </a:spcBef>
              <a:spcAft>
                <a:spcPts val="0"/>
              </a:spcAft>
              <a:buSzPts val="1700"/>
              <a:buNone/>
              <a:defRPr sz="2267"/>
            </a:lvl5pPr>
            <a:lvl6pPr lvl="5" rtl="0">
              <a:spcBef>
                <a:spcPts val="0"/>
              </a:spcBef>
              <a:spcAft>
                <a:spcPts val="0"/>
              </a:spcAft>
              <a:buSzPts val="1700"/>
              <a:buNone/>
              <a:defRPr sz="2267"/>
            </a:lvl6pPr>
            <a:lvl7pPr lvl="6" rtl="0">
              <a:spcBef>
                <a:spcPts val="0"/>
              </a:spcBef>
              <a:spcAft>
                <a:spcPts val="0"/>
              </a:spcAft>
              <a:buSzPts val="1700"/>
              <a:buNone/>
              <a:defRPr sz="2267"/>
            </a:lvl7pPr>
            <a:lvl8pPr lvl="7" rtl="0">
              <a:spcBef>
                <a:spcPts val="0"/>
              </a:spcBef>
              <a:spcAft>
                <a:spcPts val="0"/>
              </a:spcAft>
              <a:buSzPts val="1700"/>
              <a:buNone/>
              <a:defRPr sz="2267"/>
            </a:lvl8pPr>
            <a:lvl9pPr lvl="8" rtl="0">
              <a:spcBef>
                <a:spcPts val="0"/>
              </a:spcBef>
              <a:spcAft>
                <a:spcPts val="0"/>
              </a:spcAft>
              <a:buSzPts val="1700"/>
              <a:buNone/>
              <a:defRPr sz="2267"/>
            </a:lvl9pPr>
          </a:lstStyle>
          <a:p>
            <a:endParaRPr/>
          </a:p>
        </p:txBody>
      </p:sp>
      <p:sp>
        <p:nvSpPr>
          <p:cNvPr id="152" name="Google Shape;152;p5"/>
          <p:cNvSpPr txBox="1">
            <a:spLocks noGrp="1"/>
          </p:cNvSpPr>
          <p:nvPr>
            <p:ph type="title" idx="3"/>
          </p:nvPr>
        </p:nvSpPr>
        <p:spPr>
          <a:xfrm>
            <a:off x="7157584" y="1744033"/>
            <a:ext cx="3264400" cy="524800"/>
          </a:xfrm>
          <a:prstGeom prst="rect">
            <a:avLst/>
          </a:prstGeom>
        </p:spPr>
        <p:txBody>
          <a:bodyPr spcFirstLastPara="1" wrap="square" lIns="91425" tIns="91425" rIns="91425" bIns="91425" anchor="b" anchorCtr="0">
            <a:noAutofit/>
          </a:bodyPr>
          <a:lstStyle>
            <a:lvl1pPr lvl="0" rtl="0">
              <a:spcBef>
                <a:spcPts val="0"/>
              </a:spcBef>
              <a:spcAft>
                <a:spcPts val="0"/>
              </a:spcAft>
              <a:buSzPts val="1700"/>
              <a:buNone/>
              <a:defRPr sz="2267"/>
            </a:lvl1pPr>
            <a:lvl2pPr lvl="1" rtl="0">
              <a:spcBef>
                <a:spcPts val="0"/>
              </a:spcBef>
              <a:spcAft>
                <a:spcPts val="0"/>
              </a:spcAft>
              <a:buSzPts val="1700"/>
              <a:buNone/>
              <a:defRPr sz="2267"/>
            </a:lvl2pPr>
            <a:lvl3pPr lvl="2" rtl="0">
              <a:spcBef>
                <a:spcPts val="0"/>
              </a:spcBef>
              <a:spcAft>
                <a:spcPts val="0"/>
              </a:spcAft>
              <a:buSzPts val="1700"/>
              <a:buNone/>
              <a:defRPr sz="2267"/>
            </a:lvl3pPr>
            <a:lvl4pPr lvl="3" rtl="0">
              <a:spcBef>
                <a:spcPts val="0"/>
              </a:spcBef>
              <a:spcAft>
                <a:spcPts val="0"/>
              </a:spcAft>
              <a:buSzPts val="1700"/>
              <a:buNone/>
              <a:defRPr sz="2267"/>
            </a:lvl4pPr>
            <a:lvl5pPr lvl="4" rtl="0">
              <a:spcBef>
                <a:spcPts val="0"/>
              </a:spcBef>
              <a:spcAft>
                <a:spcPts val="0"/>
              </a:spcAft>
              <a:buSzPts val="1700"/>
              <a:buNone/>
              <a:defRPr sz="2267"/>
            </a:lvl5pPr>
            <a:lvl6pPr lvl="5" rtl="0">
              <a:spcBef>
                <a:spcPts val="0"/>
              </a:spcBef>
              <a:spcAft>
                <a:spcPts val="0"/>
              </a:spcAft>
              <a:buSzPts val="1700"/>
              <a:buNone/>
              <a:defRPr sz="2267"/>
            </a:lvl6pPr>
            <a:lvl7pPr lvl="6" rtl="0">
              <a:spcBef>
                <a:spcPts val="0"/>
              </a:spcBef>
              <a:spcAft>
                <a:spcPts val="0"/>
              </a:spcAft>
              <a:buSzPts val="1700"/>
              <a:buNone/>
              <a:defRPr sz="2267"/>
            </a:lvl7pPr>
            <a:lvl8pPr lvl="7" rtl="0">
              <a:spcBef>
                <a:spcPts val="0"/>
              </a:spcBef>
              <a:spcAft>
                <a:spcPts val="0"/>
              </a:spcAft>
              <a:buSzPts val="1700"/>
              <a:buNone/>
              <a:defRPr sz="2267"/>
            </a:lvl8pPr>
            <a:lvl9pPr lvl="8" rtl="0">
              <a:spcBef>
                <a:spcPts val="0"/>
              </a:spcBef>
              <a:spcAft>
                <a:spcPts val="0"/>
              </a:spcAft>
              <a:buSzPts val="1700"/>
              <a:buNone/>
              <a:defRPr sz="2267"/>
            </a:lvl9pPr>
          </a:lstStyle>
          <a:p>
            <a:endParaRPr/>
          </a:p>
        </p:txBody>
      </p:sp>
      <p:grpSp>
        <p:nvGrpSpPr>
          <p:cNvPr id="153" name="Google Shape;153;p5"/>
          <p:cNvGrpSpPr/>
          <p:nvPr/>
        </p:nvGrpSpPr>
        <p:grpSpPr>
          <a:xfrm>
            <a:off x="11178861" y="-918298"/>
            <a:ext cx="3282948" cy="3282948"/>
            <a:chOff x="6594675" y="2594175"/>
            <a:chExt cx="2549400" cy="2549400"/>
          </a:xfrm>
        </p:grpSpPr>
        <p:sp>
          <p:nvSpPr>
            <p:cNvPr id="154" name="Google Shape;154;p5"/>
            <p:cNvSpPr/>
            <p:nvPr/>
          </p:nvSpPr>
          <p:spPr>
            <a:xfrm rot="5400000">
              <a:off x="6594675" y="2594175"/>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5" name="Google Shape;155;p5"/>
            <p:cNvSpPr/>
            <p:nvPr/>
          </p:nvSpPr>
          <p:spPr>
            <a:xfrm rot="5400000">
              <a:off x="6594675" y="3056575"/>
              <a:ext cx="1530000" cy="153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56" name="Google Shape;156;p5"/>
          <p:cNvGrpSpPr/>
          <p:nvPr/>
        </p:nvGrpSpPr>
        <p:grpSpPr>
          <a:xfrm flipH="1">
            <a:off x="-2269806" y="4493351"/>
            <a:ext cx="3282948" cy="3282948"/>
            <a:chOff x="6594675" y="2594175"/>
            <a:chExt cx="2549400" cy="2549400"/>
          </a:xfrm>
        </p:grpSpPr>
        <p:sp>
          <p:nvSpPr>
            <p:cNvPr id="157" name="Google Shape;157;p5"/>
            <p:cNvSpPr/>
            <p:nvPr/>
          </p:nvSpPr>
          <p:spPr>
            <a:xfrm rot="5400000">
              <a:off x="6594675" y="2594175"/>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8" name="Google Shape;158;p5"/>
            <p:cNvSpPr/>
            <p:nvPr/>
          </p:nvSpPr>
          <p:spPr>
            <a:xfrm rot="5400000">
              <a:off x="6594675" y="3056575"/>
              <a:ext cx="1530000" cy="153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59" name="Google Shape;159;p5"/>
          <p:cNvGrpSpPr/>
          <p:nvPr/>
        </p:nvGrpSpPr>
        <p:grpSpPr>
          <a:xfrm rot="10800000">
            <a:off x="166980" y="2895509"/>
            <a:ext cx="1070373" cy="1066979"/>
            <a:chOff x="7716672" y="2820944"/>
            <a:chExt cx="557796" cy="556065"/>
          </a:xfrm>
        </p:grpSpPr>
        <p:sp>
          <p:nvSpPr>
            <p:cNvPr id="160" name="Google Shape;160;p5"/>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1" name="Google Shape;161;p5"/>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2" name="Google Shape;162;p5"/>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3" name="Google Shape;163;p5"/>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4" name="Google Shape;164;p5"/>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5" name="Google Shape;165;p5"/>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6" name="Google Shape;166;p5"/>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7" name="Google Shape;167;p5"/>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8" name="Google Shape;168;p5"/>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9" name="Google Shape;169;p5"/>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0" name="Google Shape;170;p5"/>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1" name="Google Shape;171;p5"/>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2" name="Google Shape;172;p5"/>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3" name="Google Shape;173;p5"/>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4" name="Google Shape;174;p5"/>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5" name="Google Shape;175;p5"/>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6" name="Google Shape;176;p5"/>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7" name="Google Shape;177;p5"/>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8" name="Google Shape;178;p5"/>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9" name="Google Shape;179;p5"/>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0" name="Google Shape;180;p5"/>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1" name="Google Shape;181;p5"/>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2" name="Google Shape;182;p5"/>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3" name="Google Shape;183;p5"/>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4" name="Google Shape;184;p5"/>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5" name="Google Shape;185;p5"/>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6" name="Google Shape;186;p5"/>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7" name="Google Shape;187;p5"/>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8" name="Google Shape;188;p5"/>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9" name="Google Shape;189;p5"/>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0" name="Google Shape;190;p5"/>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1" name="Google Shape;191;p5"/>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2" name="Google Shape;192;p5"/>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3" name="Google Shape;193;p5"/>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4" name="Google Shape;194;p5"/>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5" name="Google Shape;195;p5"/>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6" name="Google Shape;196;p5"/>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97" name="Google Shape;197;p5"/>
          <p:cNvGrpSpPr/>
          <p:nvPr/>
        </p:nvGrpSpPr>
        <p:grpSpPr>
          <a:xfrm rot="10800000">
            <a:off x="10954643" y="5622343"/>
            <a:ext cx="1070373" cy="1066979"/>
            <a:chOff x="7716672" y="2820944"/>
            <a:chExt cx="557796" cy="556065"/>
          </a:xfrm>
        </p:grpSpPr>
        <p:sp>
          <p:nvSpPr>
            <p:cNvPr id="198" name="Google Shape;198;p5"/>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9" name="Google Shape;199;p5"/>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0" name="Google Shape;200;p5"/>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1" name="Google Shape;201;p5"/>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2" name="Google Shape;202;p5"/>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3" name="Google Shape;203;p5"/>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4" name="Google Shape;204;p5"/>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5" name="Google Shape;205;p5"/>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6" name="Google Shape;206;p5"/>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7" name="Google Shape;207;p5"/>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8" name="Google Shape;208;p5"/>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9" name="Google Shape;209;p5"/>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0" name="Google Shape;210;p5"/>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1" name="Google Shape;211;p5"/>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2" name="Google Shape;212;p5"/>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3" name="Google Shape;213;p5"/>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4" name="Google Shape;214;p5"/>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5" name="Google Shape;215;p5"/>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6" name="Google Shape;216;p5"/>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7" name="Google Shape;217;p5"/>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8" name="Google Shape;218;p5"/>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9" name="Google Shape;219;p5"/>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0" name="Google Shape;220;p5"/>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1" name="Google Shape;221;p5"/>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2" name="Google Shape;222;p5"/>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3" name="Google Shape;223;p5"/>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4" name="Google Shape;224;p5"/>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5" name="Google Shape;225;p5"/>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6" name="Google Shape;226;p5"/>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7" name="Google Shape;227;p5"/>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8" name="Google Shape;228;p5"/>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9" name="Google Shape;229;p5"/>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0" name="Google Shape;230;p5"/>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1" name="Google Shape;231;p5"/>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2" name="Google Shape;232;p5"/>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3" name="Google Shape;233;p5"/>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4" name="Google Shape;234;p5"/>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35" name="Google Shape;235;p5"/>
          <p:cNvSpPr txBox="1">
            <a:spLocks noGrp="1"/>
          </p:cNvSpPr>
          <p:nvPr>
            <p:ph type="subTitle" idx="1"/>
          </p:nvPr>
        </p:nvSpPr>
        <p:spPr>
          <a:xfrm>
            <a:off x="1146617" y="2372433"/>
            <a:ext cx="4511200" cy="3657600"/>
          </a:xfrm>
          <a:prstGeom prst="rect">
            <a:avLst/>
          </a:prstGeom>
        </p:spPr>
        <p:txBody>
          <a:bodyPr spcFirstLastPara="1" wrap="square" lIns="91425" tIns="91425" rIns="91425" bIns="91425" anchor="t" anchorCtr="0">
            <a:noAutofit/>
          </a:bodyPr>
          <a:lstStyle>
            <a:lvl1pPr lvl="0">
              <a:spcBef>
                <a:spcPts val="0"/>
              </a:spcBef>
              <a:spcAft>
                <a:spcPts val="0"/>
              </a:spcAft>
              <a:buSzPts val="1400"/>
              <a:buChar char="●"/>
              <a:defRPr sz="1867">
                <a:latin typeface="Nunito"/>
                <a:ea typeface="Nunito"/>
                <a:cs typeface="Nunito"/>
                <a:sym typeface="Nunito"/>
              </a:defRPr>
            </a:lvl1pPr>
            <a:lvl2pPr lvl="1">
              <a:spcBef>
                <a:spcPts val="1333"/>
              </a:spcBef>
              <a:spcAft>
                <a:spcPts val="0"/>
              </a:spcAft>
              <a:buSzPts val="1400"/>
              <a:buChar char="○"/>
              <a:defRPr/>
            </a:lvl2pPr>
            <a:lvl3pPr lvl="2">
              <a:spcBef>
                <a:spcPts val="2133"/>
              </a:spcBef>
              <a:spcAft>
                <a:spcPts val="0"/>
              </a:spcAft>
              <a:buSzPts val="1400"/>
              <a:buChar char="■"/>
              <a:defRPr/>
            </a:lvl3pPr>
            <a:lvl4pPr lvl="3">
              <a:spcBef>
                <a:spcPts val="2133"/>
              </a:spcBef>
              <a:spcAft>
                <a:spcPts val="0"/>
              </a:spcAft>
              <a:buSzPts val="1400"/>
              <a:buChar char="●"/>
              <a:defRPr/>
            </a:lvl4pPr>
            <a:lvl5pPr lvl="4">
              <a:spcBef>
                <a:spcPts val="2133"/>
              </a:spcBef>
              <a:spcAft>
                <a:spcPts val="0"/>
              </a:spcAft>
              <a:buSzPts val="1400"/>
              <a:buChar char="○"/>
              <a:defRPr/>
            </a:lvl5pPr>
            <a:lvl6pPr lvl="5">
              <a:spcBef>
                <a:spcPts val="2133"/>
              </a:spcBef>
              <a:spcAft>
                <a:spcPts val="0"/>
              </a:spcAft>
              <a:buSzPts val="1400"/>
              <a:buChar char="■"/>
              <a:defRPr/>
            </a:lvl6pPr>
            <a:lvl7pPr lvl="6">
              <a:spcBef>
                <a:spcPts val="2133"/>
              </a:spcBef>
              <a:spcAft>
                <a:spcPts val="0"/>
              </a:spcAft>
              <a:buSzPts val="1400"/>
              <a:buChar char="●"/>
              <a:defRPr/>
            </a:lvl7pPr>
            <a:lvl8pPr lvl="7">
              <a:spcBef>
                <a:spcPts val="2133"/>
              </a:spcBef>
              <a:spcAft>
                <a:spcPts val="0"/>
              </a:spcAft>
              <a:buSzPts val="1400"/>
              <a:buChar char="○"/>
              <a:defRPr/>
            </a:lvl8pPr>
            <a:lvl9pPr lvl="8">
              <a:spcBef>
                <a:spcPts val="2133"/>
              </a:spcBef>
              <a:spcAft>
                <a:spcPts val="2133"/>
              </a:spcAft>
              <a:buSzPts val="1400"/>
              <a:buChar char="■"/>
              <a:defRPr/>
            </a:lvl9pPr>
          </a:lstStyle>
          <a:p>
            <a:endParaRPr/>
          </a:p>
        </p:txBody>
      </p:sp>
      <p:sp>
        <p:nvSpPr>
          <p:cNvPr id="236" name="Google Shape;236;p5"/>
          <p:cNvSpPr txBox="1">
            <a:spLocks noGrp="1"/>
          </p:cNvSpPr>
          <p:nvPr>
            <p:ph type="subTitle" idx="4"/>
          </p:nvPr>
        </p:nvSpPr>
        <p:spPr>
          <a:xfrm>
            <a:off x="6534184" y="2372433"/>
            <a:ext cx="4511200" cy="3657600"/>
          </a:xfrm>
          <a:prstGeom prst="rect">
            <a:avLst/>
          </a:prstGeom>
        </p:spPr>
        <p:txBody>
          <a:bodyPr spcFirstLastPara="1" wrap="square" lIns="91425" tIns="91425" rIns="91425" bIns="91425" anchor="t" anchorCtr="0">
            <a:noAutofit/>
          </a:bodyPr>
          <a:lstStyle>
            <a:lvl1pPr lvl="0">
              <a:spcBef>
                <a:spcPts val="0"/>
              </a:spcBef>
              <a:spcAft>
                <a:spcPts val="0"/>
              </a:spcAft>
              <a:buSzPts val="1400"/>
              <a:buChar char="●"/>
              <a:defRPr sz="1867">
                <a:latin typeface="Nunito"/>
                <a:ea typeface="Nunito"/>
                <a:cs typeface="Nunito"/>
                <a:sym typeface="Nunito"/>
              </a:defRPr>
            </a:lvl1pPr>
            <a:lvl2pPr lvl="1">
              <a:spcBef>
                <a:spcPts val="1333"/>
              </a:spcBef>
              <a:spcAft>
                <a:spcPts val="0"/>
              </a:spcAft>
              <a:buSzPts val="1400"/>
              <a:buChar char="○"/>
              <a:defRPr/>
            </a:lvl2pPr>
            <a:lvl3pPr lvl="2">
              <a:spcBef>
                <a:spcPts val="2133"/>
              </a:spcBef>
              <a:spcAft>
                <a:spcPts val="0"/>
              </a:spcAft>
              <a:buSzPts val="1400"/>
              <a:buChar char="■"/>
              <a:defRPr/>
            </a:lvl3pPr>
            <a:lvl4pPr lvl="3">
              <a:spcBef>
                <a:spcPts val="2133"/>
              </a:spcBef>
              <a:spcAft>
                <a:spcPts val="0"/>
              </a:spcAft>
              <a:buSzPts val="1400"/>
              <a:buChar char="●"/>
              <a:defRPr/>
            </a:lvl4pPr>
            <a:lvl5pPr lvl="4">
              <a:spcBef>
                <a:spcPts val="2133"/>
              </a:spcBef>
              <a:spcAft>
                <a:spcPts val="0"/>
              </a:spcAft>
              <a:buSzPts val="1400"/>
              <a:buChar char="○"/>
              <a:defRPr/>
            </a:lvl5pPr>
            <a:lvl6pPr lvl="5">
              <a:spcBef>
                <a:spcPts val="2133"/>
              </a:spcBef>
              <a:spcAft>
                <a:spcPts val="0"/>
              </a:spcAft>
              <a:buSzPts val="1400"/>
              <a:buChar char="■"/>
              <a:defRPr/>
            </a:lvl6pPr>
            <a:lvl7pPr lvl="6">
              <a:spcBef>
                <a:spcPts val="2133"/>
              </a:spcBef>
              <a:spcAft>
                <a:spcPts val="0"/>
              </a:spcAft>
              <a:buSzPts val="1400"/>
              <a:buChar char="●"/>
              <a:defRPr/>
            </a:lvl7pPr>
            <a:lvl8pPr lvl="7">
              <a:spcBef>
                <a:spcPts val="2133"/>
              </a:spcBef>
              <a:spcAft>
                <a:spcPts val="0"/>
              </a:spcAft>
              <a:buSzPts val="1400"/>
              <a:buChar char="○"/>
              <a:defRPr/>
            </a:lvl8pPr>
            <a:lvl9pPr lvl="8">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3939055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7"/>
        <p:cNvGrpSpPr/>
        <p:nvPr/>
      </p:nvGrpSpPr>
      <p:grpSpPr>
        <a:xfrm>
          <a:off x="0" y="0"/>
          <a:ext cx="0" cy="0"/>
          <a:chOff x="0" y="0"/>
          <a:chExt cx="0" cy="0"/>
        </a:xfrm>
      </p:grpSpPr>
      <p:sp>
        <p:nvSpPr>
          <p:cNvPr id="238" name="Google Shape;238;p6"/>
          <p:cNvSpPr txBox="1">
            <a:spLocks noGrp="1"/>
          </p:cNvSpPr>
          <p:nvPr>
            <p:ph type="title"/>
          </p:nvPr>
        </p:nvSpPr>
        <p:spPr>
          <a:xfrm>
            <a:off x="415600" y="483467"/>
            <a:ext cx="1136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grpSp>
        <p:nvGrpSpPr>
          <p:cNvPr id="239" name="Google Shape;239;p6"/>
          <p:cNvGrpSpPr/>
          <p:nvPr/>
        </p:nvGrpSpPr>
        <p:grpSpPr>
          <a:xfrm flipH="1">
            <a:off x="-2269806" y="-918298"/>
            <a:ext cx="3282948" cy="3282948"/>
            <a:chOff x="6594675" y="2594175"/>
            <a:chExt cx="2549400" cy="2549400"/>
          </a:xfrm>
        </p:grpSpPr>
        <p:sp>
          <p:nvSpPr>
            <p:cNvPr id="240" name="Google Shape;240;p6"/>
            <p:cNvSpPr/>
            <p:nvPr/>
          </p:nvSpPr>
          <p:spPr>
            <a:xfrm rot="5400000">
              <a:off x="6594675" y="2594175"/>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1" name="Google Shape;241;p6"/>
            <p:cNvSpPr/>
            <p:nvPr/>
          </p:nvSpPr>
          <p:spPr>
            <a:xfrm rot="5400000">
              <a:off x="6594675" y="3056575"/>
              <a:ext cx="1530000" cy="153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42" name="Google Shape;242;p6"/>
          <p:cNvGrpSpPr/>
          <p:nvPr/>
        </p:nvGrpSpPr>
        <p:grpSpPr>
          <a:xfrm>
            <a:off x="11178861" y="4493351"/>
            <a:ext cx="3282948" cy="3282948"/>
            <a:chOff x="6594675" y="2594175"/>
            <a:chExt cx="2549400" cy="2549400"/>
          </a:xfrm>
        </p:grpSpPr>
        <p:sp>
          <p:nvSpPr>
            <p:cNvPr id="243" name="Google Shape;243;p6"/>
            <p:cNvSpPr/>
            <p:nvPr/>
          </p:nvSpPr>
          <p:spPr>
            <a:xfrm rot="5400000">
              <a:off x="6594675" y="2594175"/>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4" name="Google Shape;244;p6"/>
            <p:cNvSpPr/>
            <p:nvPr/>
          </p:nvSpPr>
          <p:spPr>
            <a:xfrm rot="5400000">
              <a:off x="6594675" y="3056575"/>
              <a:ext cx="1530000" cy="153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45" name="Google Shape;245;p6"/>
          <p:cNvGrpSpPr/>
          <p:nvPr/>
        </p:nvGrpSpPr>
        <p:grpSpPr>
          <a:xfrm>
            <a:off x="10852233" y="134259"/>
            <a:ext cx="1275196" cy="1271165"/>
            <a:chOff x="7716672" y="2820944"/>
            <a:chExt cx="557796" cy="556065"/>
          </a:xfrm>
        </p:grpSpPr>
        <p:sp>
          <p:nvSpPr>
            <p:cNvPr id="246" name="Google Shape;246;p6"/>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7" name="Google Shape;247;p6"/>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8" name="Google Shape;248;p6"/>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9" name="Google Shape;249;p6"/>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0" name="Google Shape;250;p6"/>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1" name="Google Shape;251;p6"/>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2" name="Google Shape;252;p6"/>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3" name="Google Shape;253;p6"/>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4" name="Google Shape;254;p6"/>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5" name="Google Shape;255;p6"/>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6" name="Google Shape;256;p6"/>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7" name="Google Shape;257;p6"/>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8" name="Google Shape;258;p6"/>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59" name="Google Shape;259;p6"/>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0" name="Google Shape;260;p6"/>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1" name="Google Shape;261;p6"/>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2" name="Google Shape;262;p6"/>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3" name="Google Shape;263;p6"/>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4" name="Google Shape;264;p6"/>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5" name="Google Shape;265;p6"/>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6" name="Google Shape;266;p6"/>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7" name="Google Shape;267;p6"/>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8" name="Google Shape;268;p6"/>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69" name="Google Shape;269;p6"/>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0" name="Google Shape;270;p6"/>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1" name="Google Shape;271;p6"/>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2" name="Google Shape;272;p6"/>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3" name="Google Shape;273;p6"/>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4" name="Google Shape;274;p6"/>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5" name="Google Shape;275;p6"/>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6" name="Google Shape;276;p6"/>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7" name="Google Shape;277;p6"/>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8" name="Google Shape;278;p6"/>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79" name="Google Shape;279;p6"/>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0" name="Google Shape;280;p6"/>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1" name="Google Shape;281;p6"/>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2" name="Google Shape;282;p6"/>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83" name="Google Shape;283;p6"/>
          <p:cNvGrpSpPr/>
          <p:nvPr/>
        </p:nvGrpSpPr>
        <p:grpSpPr>
          <a:xfrm>
            <a:off x="8257716" y="5676709"/>
            <a:ext cx="1070373" cy="1066979"/>
            <a:chOff x="7716672" y="2820944"/>
            <a:chExt cx="557796" cy="556065"/>
          </a:xfrm>
        </p:grpSpPr>
        <p:sp>
          <p:nvSpPr>
            <p:cNvPr id="284" name="Google Shape;284;p6"/>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5" name="Google Shape;285;p6"/>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6" name="Google Shape;286;p6"/>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7" name="Google Shape;287;p6"/>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8" name="Google Shape;288;p6"/>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9" name="Google Shape;289;p6"/>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0" name="Google Shape;290;p6"/>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1" name="Google Shape;291;p6"/>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2" name="Google Shape;292;p6"/>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3" name="Google Shape;293;p6"/>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4" name="Google Shape;294;p6"/>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5" name="Google Shape;295;p6"/>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6" name="Google Shape;296;p6"/>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7" name="Google Shape;297;p6"/>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8" name="Google Shape;298;p6"/>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9" name="Google Shape;299;p6"/>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0" name="Google Shape;300;p6"/>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1" name="Google Shape;301;p6"/>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2" name="Google Shape;302;p6"/>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3" name="Google Shape;303;p6"/>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4" name="Google Shape;304;p6"/>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5" name="Google Shape;305;p6"/>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6" name="Google Shape;306;p6"/>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7" name="Google Shape;307;p6"/>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8" name="Google Shape;308;p6"/>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09" name="Google Shape;309;p6"/>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0" name="Google Shape;310;p6"/>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1" name="Google Shape;311;p6"/>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2" name="Google Shape;312;p6"/>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3" name="Google Shape;313;p6"/>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4" name="Google Shape;314;p6"/>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5" name="Google Shape;315;p6"/>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6" name="Google Shape;316;p6"/>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7" name="Google Shape;317;p6"/>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8" name="Google Shape;318;p6"/>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19" name="Google Shape;319;p6"/>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20" name="Google Shape;320;p6"/>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3784756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1"/>
        <p:cNvGrpSpPr/>
        <p:nvPr/>
      </p:nvGrpSpPr>
      <p:grpSpPr>
        <a:xfrm>
          <a:off x="0" y="0"/>
          <a:ext cx="0" cy="0"/>
          <a:chOff x="0" y="0"/>
          <a:chExt cx="0" cy="0"/>
        </a:xfrm>
      </p:grpSpPr>
      <p:sp>
        <p:nvSpPr>
          <p:cNvPr id="322" name="Google Shape;322;p7"/>
          <p:cNvSpPr/>
          <p:nvPr/>
        </p:nvSpPr>
        <p:spPr>
          <a:xfrm rot="10800000" flipH="1">
            <a:off x="0" y="100"/>
            <a:ext cx="6858000" cy="68580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23" name="Google Shape;323;p7"/>
          <p:cNvSpPr/>
          <p:nvPr/>
        </p:nvSpPr>
        <p:spPr>
          <a:xfrm rot="10800000" flipH="1">
            <a:off x="0" y="1206500"/>
            <a:ext cx="5651600" cy="56516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24" name="Google Shape;324;p7"/>
          <p:cNvSpPr txBox="1">
            <a:spLocks noGrp="1"/>
          </p:cNvSpPr>
          <p:nvPr>
            <p:ph type="title"/>
          </p:nvPr>
        </p:nvSpPr>
        <p:spPr>
          <a:xfrm>
            <a:off x="710400" y="2036933"/>
            <a:ext cx="4170400" cy="709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grpSp>
        <p:nvGrpSpPr>
          <p:cNvPr id="325" name="Google Shape;325;p7"/>
          <p:cNvGrpSpPr/>
          <p:nvPr/>
        </p:nvGrpSpPr>
        <p:grpSpPr>
          <a:xfrm>
            <a:off x="10518461" y="-918298"/>
            <a:ext cx="3282948" cy="3282948"/>
            <a:chOff x="6594675" y="2594175"/>
            <a:chExt cx="2549400" cy="2549400"/>
          </a:xfrm>
        </p:grpSpPr>
        <p:sp>
          <p:nvSpPr>
            <p:cNvPr id="326" name="Google Shape;326;p7"/>
            <p:cNvSpPr/>
            <p:nvPr/>
          </p:nvSpPr>
          <p:spPr>
            <a:xfrm rot="5400000">
              <a:off x="6594675" y="2594175"/>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27" name="Google Shape;327;p7"/>
            <p:cNvSpPr/>
            <p:nvPr/>
          </p:nvSpPr>
          <p:spPr>
            <a:xfrm rot="5400000">
              <a:off x="6594675" y="3056575"/>
              <a:ext cx="1530000" cy="153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328" name="Google Shape;328;p7"/>
          <p:cNvGrpSpPr/>
          <p:nvPr/>
        </p:nvGrpSpPr>
        <p:grpSpPr>
          <a:xfrm>
            <a:off x="1944799" y="5223859"/>
            <a:ext cx="1275196" cy="1271165"/>
            <a:chOff x="7716672" y="2820944"/>
            <a:chExt cx="557796" cy="556065"/>
          </a:xfrm>
        </p:grpSpPr>
        <p:sp>
          <p:nvSpPr>
            <p:cNvPr id="329" name="Google Shape;329;p7"/>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0" name="Google Shape;330;p7"/>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1" name="Google Shape;331;p7"/>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2" name="Google Shape;332;p7"/>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3" name="Google Shape;333;p7"/>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4" name="Google Shape;334;p7"/>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5" name="Google Shape;335;p7"/>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6" name="Google Shape;336;p7"/>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7" name="Google Shape;337;p7"/>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8" name="Google Shape;338;p7"/>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9" name="Google Shape;339;p7"/>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0" name="Google Shape;340;p7"/>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1" name="Google Shape;341;p7"/>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2" name="Google Shape;342;p7"/>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3" name="Google Shape;343;p7"/>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4" name="Google Shape;344;p7"/>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5" name="Google Shape;345;p7"/>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6" name="Google Shape;346;p7"/>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7" name="Google Shape;347;p7"/>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8" name="Google Shape;348;p7"/>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9" name="Google Shape;349;p7"/>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0" name="Google Shape;350;p7"/>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1" name="Google Shape;351;p7"/>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2" name="Google Shape;352;p7"/>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3" name="Google Shape;353;p7"/>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4" name="Google Shape;354;p7"/>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5" name="Google Shape;355;p7"/>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6" name="Google Shape;356;p7"/>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7" name="Google Shape;357;p7"/>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8" name="Google Shape;358;p7"/>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9" name="Google Shape;359;p7"/>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0" name="Google Shape;360;p7"/>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1" name="Google Shape;361;p7"/>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2" name="Google Shape;362;p7"/>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3" name="Google Shape;363;p7"/>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4" name="Google Shape;364;p7"/>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5" name="Google Shape;365;p7"/>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366" name="Google Shape;366;p7"/>
          <p:cNvGrpSpPr/>
          <p:nvPr/>
        </p:nvGrpSpPr>
        <p:grpSpPr>
          <a:xfrm>
            <a:off x="9824350" y="1921543"/>
            <a:ext cx="1070373" cy="1066979"/>
            <a:chOff x="7716672" y="2820944"/>
            <a:chExt cx="557796" cy="556065"/>
          </a:xfrm>
        </p:grpSpPr>
        <p:sp>
          <p:nvSpPr>
            <p:cNvPr id="367" name="Google Shape;367;p7"/>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8" name="Google Shape;368;p7"/>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9" name="Google Shape;369;p7"/>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70" name="Google Shape;370;p7"/>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71" name="Google Shape;371;p7"/>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72" name="Google Shape;372;p7"/>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73" name="Google Shape;373;p7"/>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74" name="Google Shape;374;p7"/>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75" name="Google Shape;375;p7"/>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76" name="Google Shape;376;p7"/>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77" name="Google Shape;377;p7"/>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78" name="Google Shape;378;p7"/>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79" name="Google Shape;379;p7"/>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0" name="Google Shape;380;p7"/>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1" name="Google Shape;381;p7"/>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2" name="Google Shape;382;p7"/>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3" name="Google Shape;383;p7"/>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4" name="Google Shape;384;p7"/>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5" name="Google Shape;385;p7"/>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6" name="Google Shape;386;p7"/>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7" name="Google Shape;387;p7"/>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8" name="Google Shape;388;p7"/>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89" name="Google Shape;389;p7"/>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0" name="Google Shape;390;p7"/>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1" name="Google Shape;391;p7"/>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2" name="Google Shape;392;p7"/>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3" name="Google Shape;393;p7"/>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4" name="Google Shape;394;p7"/>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5" name="Google Shape;395;p7"/>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6" name="Google Shape;396;p7"/>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7" name="Google Shape;397;p7"/>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8" name="Google Shape;398;p7"/>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99" name="Google Shape;399;p7"/>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0" name="Google Shape;400;p7"/>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1" name="Google Shape;401;p7"/>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2" name="Google Shape;402;p7"/>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3" name="Google Shape;403;p7"/>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404" name="Google Shape;404;p7"/>
          <p:cNvGrpSpPr/>
          <p:nvPr/>
        </p:nvGrpSpPr>
        <p:grpSpPr>
          <a:xfrm>
            <a:off x="6893583" y="168676"/>
            <a:ext cx="1070373" cy="1066979"/>
            <a:chOff x="7716672" y="2820944"/>
            <a:chExt cx="557796" cy="556065"/>
          </a:xfrm>
        </p:grpSpPr>
        <p:sp>
          <p:nvSpPr>
            <p:cNvPr id="405" name="Google Shape;405;p7"/>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6" name="Google Shape;406;p7"/>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7" name="Google Shape;407;p7"/>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8" name="Google Shape;408;p7"/>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09" name="Google Shape;409;p7"/>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10" name="Google Shape;410;p7"/>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11" name="Google Shape;411;p7"/>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12" name="Google Shape;412;p7"/>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13" name="Google Shape;413;p7"/>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14" name="Google Shape;414;p7"/>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15" name="Google Shape;415;p7"/>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16" name="Google Shape;416;p7"/>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17" name="Google Shape;417;p7"/>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18" name="Google Shape;418;p7"/>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19" name="Google Shape;419;p7"/>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0" name="Google Shape;420;p7"/>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1" name="Google Shape;421;p7"/>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2" name="Google Shape;422;p7"/>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3" name="Google Shape;423;p7"/>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4" name="Google Shape;424;p7"/>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5" name="Google Shape;425;p7"/>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6" name="Google Shape;426;p7"/>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7" name="Google Shape;427;p7"/>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8" name="Google Shape;428;p7"/>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29" name="Google Shape;429;p7"/>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0" name="Google Shape;430;p7"/>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1" name="Google Shape;431;p7"/>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2" name="Google Shape;432;p7"/>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3" name="Google Shape;433;p7"/>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4" name="Google Shape;434;p7"/>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5" name="Google Shape;435;p7"/>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6" name="Google Shape;436;p7"/>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7" name="Google Shape;437;p7"/>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8" name="Google Shape;438;p7"/>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39" name="Google Shape;439;p7"/>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40" name="Google Shape;440;p7"/>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41" name="Google Shape;441;p7"/>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442" name="Google Shape;442;p7"/>
          <p:cNvSpPr txBox="1">
            <a:spLocks noGrp="1"/>
          </p:cNvSpPr>
          <p:nvPr>
            <p:ph type="subTitle" idx="1"/>
          </p:nvPr>
        </p:nvSpPr>
        <p:spPr>
          <a:xfrm>
            <a:off x="710400" y="2848100"/>
            <a:ext cx="4074000" cy="2337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67">
                <a:latin typeface="Nunito"/>
                <a:ea typeface="Nunito"/>
                <a:cs typeface="Nunito"/>
                <a:sym typeface="Nunito"/>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1169651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43"/>
        <p:cNvGrpSpPr/>
        <p:nvPr/>
      </p:nvGrpSpPr>
      <p:grpSpPr>
        <a:xfrm>
          <a:off x="0" y="0"/>
          <a:ext cx="0" cy="0"/>
          <a:chOff x="0" y="0"/>
          <a:chExt cx="0" cy="0"/>
        </a:xfrm>
      </p:grpSpPr>
      <p:grpSp>
        <p:nvGrpSpPr>
          <p:cNvPr id="444" name="Google Shape;444;p8"/>
          <p:cNvGrpSpPr/>
          <p:nvPr/>
        </p:nvGrpSpPr>
        <p:grpSpPr>
          <a:xfrm rot="5400000">
            <a:off x="2667000" y="0"/>
            <a:ext cx="6858000" cy="6858000"/>
            <a:chOff x="0" y="75"/>
            <a:chExt cx="5143500" cy="5143500"/>
          </a:xfrm>
        </p:grpSpPr>
        <p:grpSp>
          <p:nvGrpSpPr>
            <p:cNvPr id="445" name="Google Shape;445;p8"/>
            <p:cNvGrpSpPr/>
            <p:nvPr/>
          </p:nvGrpSpPr>
          <p:grpSpPr>
            <a:xfrm>
              <a:off x="0" y="75"/>
              <a:ext cx="5143500" cy="5143500"/>
              <a:chOff x="0" y="75"/>
              <a:chExt cx="5143500" cy="5143500"/>
            </a:xfrm>
          </p:grpSpPr>
          <p:sp>
            <p:nvSpPr>
              <p:cNvPr id="446" name="Google Shape;446;p8"/>
              <p:cNvSpPr/>
              <p:nvPr/>
            </p:nvSpPr>
            <p:spPr>
              <a:xfrm>
                <a:off x="0" y="75"/>
                <a:ext cx="5143500" cy="514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47" name="Google Shape;447;p8"/>
              <p:cNvSpPr/>
              <p:nvPr/>
            </p:nvSpPr>
            <p:spPr>
              <a:xfrm>
                <a:off x="0" y="75"/>
                <a:ext cx="4238700" cy="423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448" name="Google Shape;448;p8"/>
            <p:cNvSpPr/>
            <p:nvPr/>
          </p:nvSpPr>
          <p:spPr>
            <a:xfrm>
              <a:off x="0" y="75"/>
              <a:ext cx="4238700" cy="423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449" name="Google Shape;449;p8"/>
          <p:cNvSpPr txBox="1">
            <a:spLocks noGrp="1"/>
          </p:cNvSpPr>
          <p:nvPr>
            <p:ph type="title"/>
          </p:nvPr>
        </p:nvSpPr>
        <p:spPr>
          <a:xfrm>
            <a:off x="2408600" y="2135200"/>
            <a:ext cx="7374800" cy="2587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36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grpSp>
        <p:nvGrpSpPr>
          <p:cNvPr id="450" name="Google Shape;450;p8"/>
          <p:cNvGrpSpPr/>
          <p:nvPr/>
        </p:nvGrpSpPr>
        <p:grpSpPr>
          <a:xfrm>
            <a:off x="10214638" y="2793426"/>
            <a:ext cx="1275196" cy="1271165"/>
            <a:chOff x="7716672" y="2820944"/>
            <a:chExt cx="557796" cy="556065"/>
          </a:xfrm>
        </p:grpSpPr>
        <p:sp>
          <p:nvSpPr>
            <p:cNvPr id="451" name="Google Shape;451;p8"/>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2" name="Google Shape;452;p8"/>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3" name="Google Shape;453;p8"/>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4" name="Google Shape;454;p8"/>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5" name="Google Shape;455;p8"/>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6" name="Google Shape;456;p8"/>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7" name="Google Shape;457;p8"/>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8" name="Google Shape;458;p8"/>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59" name="Google Shape;459;p8"/>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0" name="Google Shape;460;p8"/>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1" name="Google Shape;461;p8"/>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2" name="Google Shape;462;p8"/>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3" name="Google Shape;463;p8"/>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4" name="Google Shape;464;p8"/>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5" name="Google Shape;465;p8"/>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6" name="Google Shape;466;p8"/>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7" name="Google Shape;467;p8"/>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8" name="Google Shape;468;p8"/>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69" name="Google Shape;469;p8"/>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0" name="Google Shape;470;p8"/>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1" name="Google Shape;471;p8"/>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2" name="Google Shape;472;p8"/>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3" name="Google Shape;473;p8"/>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4" name="Google Shape;474;p8"/>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5" name="Google Shape;475;p8"/>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6" name="Google Shape;476;p8"/>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7" name="Google Shape;477;p8"/>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8" name="Google Shape;478;p8"/>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79" name="Google Shape;479;p8"/>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80" name="Google Shape;480;p8"/>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81" name="Google Shape;481;p8"/>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82" name="Google Shape;482;p8"/>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83" name="Google Shape;483;p8"/>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84" name="Google Shape;484;p8"/>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85" name="Google Shape;485;p8"/>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86" name="Google Shape;486;p8"/>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87" name="Google Shape;487;p8"/>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488" name="Google Shape;488;p8"/>
          <p:cNvGrpSpPr/>
          <p:nvPr/>
        </p:nvGrpSpPr>
        <p:grpSpPr>
          <a:xfrm>
            <a:off x="10954647" y="5622343"/>
            <a:ext cx="1070373" cy="1066979"/>
            <a:chOff x="7716672" y="2820944"/>
            <a:chExt cx="557796" cy="556065"/>
          </a:xfrm>
        </p:grpSpPr>
        <p:sp>
          <p:nvSpPr>
            <p:cNvPr id="489" name="Google Shape;489;p8"/>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0" name="Google Shape;490;p8"/>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1" name="Google Shape;491;p8"/>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2" name="Google Shape;492;p8"/>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3" name="Google Shape;493;p8"/>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4" name="Google Shape;494;p8"/>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5" name="Google Shape;495;p8"/>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6" name="Google Shape;496;p8"/>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7" name="Google Shape;497;p8"/>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8" name="Google Shape;498;p8"/>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499" name="Google Shape;499;p8"/>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0" name="Google Shape;500;p8"/>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1" name="Google Shape;501;p8"/>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2" name="Google Shape;502;p8"/>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3" name="Google Shape;503;p8"/>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4" name="Google Shape;504;p8"/>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5" name="Google Shape;505;p8"/>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6" name="Google Shape;506;p8"/>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7" name="Google Shape;507;p8"/>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8" name="Google Shape;508;p8"/>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09" name="Google Shape;509;p8"/>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10" name="Google Shape;510;p8"/>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11" name="Google Shape;511;p8"/>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12" name="Google Shape;512;p8"/>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13" name="Google Shape;513;p8"/>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14" name="Google Shape;514;p8"/>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15" name="Google Shape;515;p8"/>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16" name="Google Shape;516;p8"/>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17" name="Google Shape;517;p8"/>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18" name="Google Shape;518;p8"/>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19" name="Google Shape;519;p8"/>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20" name="Google Shape;520;p8"/>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21" name="Google Shape;521;p8"/>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22" name="Google Shape;522;p8"/>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23" name="Google Shape;523;p8"/>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24" name="Google Shape;524;p8"/>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25" name="Google Shape;525;p8"/>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526" name="Google Shape;526;p8"/>
          <p:cNvGrpSpPr/>
          <p:nvPr/>
        </p:nvGrpSpPr>
        <p:grpSpPr>
          <a:xfrm>
            <a:off x="702168" y="1068209"/>
            <a:ext cx="1070373" cy="1066979"/>
            <a:chOff x="7716672" y="2820944"/>
            <a:chExt cx="557796" cy="556065"/>
          </a:xfrm>
        </p:grpSpPr>
        <p:sp>
          <p:nvSpPr>
            <p:cNvPr id="527" name="Google Shape;527;p8"/>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28" name="Google Shape;528;p8"/>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29" name="Google Shape;529;p8"/>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30" name="Google Shape;530;p8"/>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31" name="Google Shape;531;p8"/>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32" name="Google Shape;532;p8"/>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33" name="Google Shape;533;p8"/>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34" name="Google Shape;534;p8"/>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35" name="Google Shape;535;p8"/>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36" name="Google Shape;536;p8"/>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37" name="Google Shape;537;p8"/>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38" name="Google Shape;538;p8"/>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39" name="Google Shape;539;p8"/>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40" name="Google Shape;540;p8"/>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41" name="Google Shape;541;p8"/>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42" name="Google Shape;542;p8"/>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43" name="Google Shape;543;p8"/>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44" name="Google Shape;544;p8"/>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45" name="Google Shape;545;p8"/>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46" name="Google Shape;546;p8"/>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47" name="Google Shape;547;p8"/>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48" name="Google Shape;548;p8"/>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49" name="Google Shape;549;p8"/>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0" name="Google Shape;550;p8"/>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1" name="Google Shape;551;p8"/>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2" name="Google Shape;552;p8"/>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3" name="Google Shape;553;p8"/>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4" name="Google Shape;554;p8"/>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5" name="Google Shape;555;p8"/>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6" name="Google Shape;556;p8"/>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7" name="Google Shape;557;p8"/>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8" name="Google Shape;558;p8"/>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59" name="Google Shape;559;p8"/>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60" name="Google Shape;560;p8"/>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61" name="Google Shape;561;p8"/>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62" name="Google Shape;562;p8"/>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63" name="Google Shape;563;p8"/>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1692586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64"/>
        <p:cNvGrpSpPr/>
        <p:nvPr/>
      </p:nvGrpSpPr>
      <p:grpSpPr>
        <a:xfrm>
          <a:off x="0" y="0"/>
          <a:ext cx="0" cy="0"/>
          <a:chOff x="0" y="0"/>
          <a:chExt cx="0" cy="0"/>
        </a:xfrm>
      </p:grpSpPr>
      <p:grpSp>
        <p:nvGrpSpPr>
          <p:cNvPr id="565" name="Google Shape;565;p9"/>
          <p:cNvGrpSpPr/>
          <p:nvPr/>
        </p:nvGrpSpPr>
        <p:grpSpPr>
          <a:xfrm rot="10800000" flipH="1">
            <a:off x="1318714" y="168676"/>
            <a:ext cx="1070373" cy="1066979"/>
            <a:chOff x="7716672" y="2820944"/>
            <a:chExt cx="557796" cy="556065"/>
          </a:xfrm>
        </p:grpSpPr>
        <p:sp>
          <p:nvSpPr>
            <p:cNvPr id="566" name="Google Shape;566;p9"/>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67" name="Google Shape;567;p9"/>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68" name="Google Shape;568;p9"/>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69" name="Google Shape;569;p9"/>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70" name="Google Shape;570;p9"/>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71" name="Google Shape;571;p9"/>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72" name="Google Shape;572;p9"/>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73" name="Google Shape;573;p9"/>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74" name="Google Shape;574;p9"/>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75" name="Google Shape;575;p9"/>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76" name="Google Shape;576;p9"/>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77" name="Google Shape;577;p9"/>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78" name="Google Shape;578;p9"/>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79" name="Google Shape;579;p9"/>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80" name="Google Shape;580;p9"/>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81" name="Google Shape;581;p9"/>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82" name="Google Shape;582;p9"/>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83" name="Google Shape;583;p9"/>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84" name="Google Shape;584;p9"/>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85" name="Google Shape;585;p9"/>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86" name="Google Shape;586;p9"/>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87" name="Google Shape;587;p9"/>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88" name="Google Shape;588;p9"/>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89" name="Google Shape;589;p9"/>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90" name="Google Shape;590;p9"/>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91" name="Google Shape;591;p9"/>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92" name="Google Shape;592;p9"/>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93" name="Google Shape;593;p9"/>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94" name="Google Shape;594;p9"/>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95" name="Google Shape;595;p9"/>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96" name="Google Shape;596;p9"/>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97" name="Google Shape;597;p9"/>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98" name="Google Shape;598;p9"/>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599" name="Google Shape;599;p9"/>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00" name="Google Shape;600;p9"/>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01" name="Google Shape;601;p9"/>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02" name="Google Shape;602;p9"/>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603" name="Google Shape;603;p9"/>
          <p:cNvGrpSpPr/>
          <p:nvPr/>
        </p:nvGrpSpPr>
        <p:grpSpPr>
          <a:xfrm>
            <a:off x="6983493" y="-330199"/>
            <a:ext cx="7720972" cy="7722108"/>
            <a:chOff x="5943634" y="1"/>
            <a:chExt cx="5143200" cy="5143500"/>
          </a:xfrm>
        </p:grpSpPr>
        <p:sp>
          <p:nvSpPr>
            <p:cNvPr id="604" name="Google Shape;604;p9"/>
            <p:cNvSpPr/>
            <p:nvPr/>
          </p:nvSpPr>
          <p:spPr>
            <a:xfrm>
              <a:off x="5943634" y="1"/>
              <a:ext cx="5143200" cy="514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05" name="Google Shape;605;p9"/>
            <p:cNvSpPr/>
            <p:nvPr/>
          </p:nvSpPr>
          <p:spPr>
            <a:xfrm>
              <a:off x="5943634" y="452387"/>
              <a:ext cx="4238400" cy="423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606" name="Google Shape;606;p9"/>
          <p:cNvSpPr txBox="1">
            <a:spLocks noGrp="1"/>
          </p:cNvSpPr>
          <p:nvPr>
            <p:ph type="subTitle" idx="1"/>
          </p:nvPr>
        </p:nvSpPr>
        <p:spPr>
          <a:xfrm>
            <a:off x="679300" y="1638300"/>
            <a:ext cx="5517600" cy="5772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800"/>
              <a:buFont typeface="Paytone One"/>
              <a:buNone/>
              <a:defRPr>
                <a:latin typeface="Paytone One"/>
                <a:ea typeface="Paytone One"/>
                <a:cs typeface="Paytone One"/>
                <a:sym typeface="Paytone One"/>
              </a:defRPr>
            </a:lvl1pPr>
            <a:lvl2pPr lvl="1">
              <a:lnSpc>
                <a:spcPct val="100000"/>
              </a:lnSpc>
              <a:spcBef>
                <a:spcPts val="0"/>
              </a:spcBef>
              <a:spcAft>
                <a:spcPts val="0"/>
              </a:spcAft>
              <a:buSzPts val="1800"/>
              <a:buFont typeface="Paytone One"/>
              <a:buNone/>
              <a:defRPr sz="2400">
                <a:latin typeface="Paytone One"/>
                <a:ea typeface="Paytone One"/>
                <a:cs typeface="Paytone One"/>
                <a:sym typeface="Paytone One"/>
              </a:defRPr>
            </a:lvl2pPr>
            <a:lvl3pPr lvl="2">
              <a:lnSpc>
                <a:spcPct val="100000"/>
              </a:lnSpc>
              <a:spcBef>
                <a:spcPts val="0"/>
              </a:spcBef>
              <a:spcAft>
                <a:spcPts val="0"/>
              </a:spcAft>
              <a:buSzPts val="1800"/>
              <a:buFont typeface="Paytone One"/>
              <a:buNone/>
              <a:defRPr sz="2400">
                <a:latin typeface="Paytone One"/>
                <a:ea typeface="Paytone One"/>
                <a:cs typeface="Paytone One"/>
                <a:sym typeface="Paytone One"/>
              </a:defRPr>
            </a:lvl3pPr>
            <a:lvl4pPr lvl="3">
              <a:lnSpc>
                <a:spcPct val="100000"/>
              </a:lnSpc>
              <a:spcBef>
                <a:spcPts val="0"/>
              </a:spcBef>
              <a:spcAft>
                <a:spcPts val="0"/>
              </a:spcAft>
              <a:buSzPts val="1800"/>
              <a:buFont typeface="Paytone One"/>
              <a:buNone/>
              <a:defRPr sz="2400">
                <a:latin typeface="Paytone One"/>
                <a:ea typeface="Paytone One"/>
                <a:cs typeface="Paytone One"/>
                <a:sym typeface="Paytone One"/>
              </a:defRPr>
            </a:lvl4pPr>
            <a:lvl5pPr lvl="4">
              <a:lnSpc>
                <a:spcPct val="100000"/>
              </a:lnSpc>
              <a:spcBef>
                <a:spcPts val="0"/>
              </a:spcBef>
              <a:spcAft>
                <a:spcPts val="0"/>
              </a:spcAft>
              <a:buSzPts val="1800"/>
              <a:buFont typeface="Paytone One"/>
              <a:buNone/>
              <a:defRPr sz="2400">
                <a:latin typeface="Paytone One"/>
                <a:ea typeface="Paytone One"/>
                <a:cs typeface="Paytone One"/>
                <a:sym typeface="Paytone One"/>
              </a:defRPr>
            </a:lvl5pPr>
            <a:lvl6pPr lvl="5">
              <a:lnSpc>
                <a:spcPct val="100000"/>
              </a:lnSpc>
              <a:spcBef>
                <a:spcPts val="0"/>
              </a:spcBef>
              <a:spcAft>
                <a:spcPts val="0"/>
              </a:spcAft>
              <a:buSzPts val="1800"/>
              <a:buFont typeface="Paytone One"/>
              <a:buNone/>
              <a:defRPr sz="2400">
                <a:latin typeface="Paytone One"/>
                <a:ea typeface="Paytone One"/>
                <a:cs typeface="Paytone One"/>
                <a:sym typeface="Paytone One"/>
              </a:defRPr>
            </a:lvl6pPr>
            <a:lvl7pPr lvl="6">
              <a:lnSpc>
                <a:spcPct val="100000"/>
              </a:lnSpc>
              <a:spcBef>
                <a:spcPts val="0"/>
              </a:spcBef>
              <a:spcAft>
                <a:spcPts val="0"/>
              </a:spcAft>
              <a:buSzPts val="1800"/>
              <a:buFont typeface="Paytone One"/>
              <a:buNone/>
              <a:defRPr sz="2400">
                <a:latin typeface="Paytone One"/>
                <a:ea typeface="Paytone One"/>
                <a:cs typeface="Paytone One"/>
                <a:sym typeface="Paytone One"/>
              </a:defRPr>
            </a:lvl7pPr>
            <a:lvl8pPr lvl="7">
              <a:lnSpc>
                <a:spcPct val="100000"/>
              </a:lnSpc>
              <a:spcBef>
                <a:spcPts val="0"/>
              </a:spcBef>
              <a:spcAft>
                <a:spcPts val="0"/>
              </a:spcAft>
              <a:buSzPts val="1800"/>
              <a:buFont typeface="Paytone One"/>
              <a:buNone/>
              <a:defRPr sz="2400">
                <a:latin typeface="Paytone One"/>
                <a:ea typeface="Paytone One"/>
                <a:cs typeface="Paytone One"/>
                <a:sym typeface="Paytone One"/>
              </a:defRPr>
            </a:lvl8pPr>
            <a:lvl9pPr lvl="8">
              <a:lnSpc>
                <a:spcPct val="100000"/>
              </a:lnSpc>
              <a:spcBef>
                <a:spcPts val="0"/>
              </a:spcBef>
              <a:spcAft>
                <a:spcPts val="0"/>
              </a:spcAft>
              <a:buSzPts val="1800"/>
              <a:buFont typeface="Paytone One"/>
              <a:buNone/>
              <a:defRPr sz="2400">
                <a:latin typeface="Paytone One"/>
                <a:ea typeface="Paytone One"/>
                <a:cs typeface="Paytone One"/>
                <a:sym typeface="Paytone One"/>
              </a:defRPr>
            </a:lvl9pPr>
          </a:lstStyle>
          <a:p>
            <a:endParaRPr/>
          </a:p>
        </p:txBody>
      </p:sp>
      <p:sp>
        <p:nvSpPr>
          <p:cNvPr id="607" name="Google Shape;607;p9"/>
          <p:cNvSpPr txBox="1">
            <a:spLocks noGrp="1"/>
          </p:cNvSpPr>
          <p:nvPr>
            <p:ph type="title"/>
          </p:nvPr>
        </p:nvSpPr>
        <p:spPr>
          <a:xfrm>
            <a:off x="415600" y="483467"/>
            <a:ext cx="1136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grpSp>
        <p:nvGrpSpPr>
          <p:cNvPr id="608" name="Google Shape;608;p9"/>
          <p:cNvGrpSpPr/>
          <p:nvPr/>
        </p:nvGrpSpPr>
        <p:grpSpPr>
          <a:xfrm rot="10800000" flipH="1">
            <a:off x="7517705" y="1612890"/>
            <a:ext cx="1275196" cy="1271165"/>
            <a:chOff x="7716672" y="2820944"/>
            <a:chExt cx="557796" cy="556065"/>
          </a:xfrm>
        </p:grpSpPr>
        <p:sp>
          <p:nvSpPr>
            <p:cNvPr id="609" name="Google Shape;609;p9"/>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10" name="Google Shape;610;p9"/>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11" name="Google Shape;611;p9"/>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12" name="Google Shape;612;p9"/>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13" name="Google Shape;613;p9"/>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14" name="Google Shape;614;p9"/>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15" name="Google Shape;615;p9"/>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16" name="Google Shape;616;p9"/>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17" name="Google Shape;617;p9"/>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18" name="Google Shape;618;p9"/>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19" name="Google Shape;619;p9"/>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20" name="Google Shape;620;p9"/>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21" name="Google Shape;621;p9"/>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22" name="Google Shape;622;p9"/>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23" name="Google Shape;623;p9"/>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24" name="Google Shape;624;p9"/>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25" name="Google Shape;625;p9"/>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26" name="Google Shape;626;p9"/>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27" name="Google Shape;627;p9"/>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28" name="Google Shape;628;p9"/>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29" name="Google Shape;629;p9"/>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30" name="Google Shape;630;p9"/>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31" name="Google Shape;631;p9"/>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32" name="Google Shape;632;p9"/>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33" name="Google Shape;633;p9"/>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34" name="Google Shape;634;p9"/>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35" name="Google Shape;635;p9"/>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36" name="Google Shape;636;p9"/>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37" name="Google Shape;637;p9"/>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38" name="Google Shape;638;p9"/>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39" name="Google Shape;639;p9"/>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40" name="Google Shape;640;p9"/>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41" name="Google Shape;641;p9"/>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42" name="Google Shape;642;p9"/>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43" name="Google Shape;643;p9"/>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44" name="Google Shape;644;p9"/>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45" name="Google Shape;645;p9"/>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646" name="Google Shape;646;p9"/>
          <p:cNvGrpSpPr/>
          <p:nvPr/>
        </p:nvGrpSpPr>
        <p:grpSpPr>
          <a:xfrm rot="10800000" flipH="1">
            <a:off x="5560818" y="5566827"/>
            <a:ext cx="1070373" cy="1066979"/>
            <a:chOff x="7716672" y="2820944"/>
            <a:chExt cx="557796" cy="556065"/>
          </a:xfrm>
        </p:grpSpPr>
        <p:sp>
          <p:nvSpPr>
            <p:cNvPr id="647" name="Google Shape;647;p9"/>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48" name="Google Shape;648;p9"/>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49" name="Google Shape;649;p9"/>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0" name="Google Shape;650;p9"/>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1" name="Google Shape;651;p9"/>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2" name="Google Shape;652;p9"/>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3" name="Google Shape;653;p9"/>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4" name="Google Shape;654;p9"/>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5" name="Google Shape;655;p9"/>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6" name="Google Shape;656;p9"/>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7" name="Google Shape;657;p9"/>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8" name="Google Shape;658;p9"/>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59" name="Google Shape;659;p9"/>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0" name="Google Shape;660;p9"/>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1" name="Google Shape;661;p9"/>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2" name="Google Shape;662;p9"/>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3" name="Google Shape;663;p9"/>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4" name="Google Shape;664;p9"/>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5" name="Google Shape;665;p9"/>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6" name="Google Shape;666;p9"/>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7" name="Google Shape;667;p9"/>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8" name="Google Shape;668;p9"/>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69" name="Google Shape;669;p9"/>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0" name="Google Shape;670;p9"/>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1" name="Google Shape;671;p9"/>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2" name="Google Shape;672;p9"/>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3" name="Google Shape;673;p9"/>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4" name="Google Shape;674;p9"/>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5" name="Google Shape;675;p9"/>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6" name="Google Shape;676;p9"/>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7" name="Google Shape;677;p9"/>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8" name="Google Shape;678;p9"/>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79" name="Google Shape;679;p9"/>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80" name="Google Shape;680;p9"/>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81" name="Google Shape;681;p9"/>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82" name="Google Shape;682;p9"/>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83" name="Google Shape;683;p9"/>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684" name="Google Shape;684;p9"/>
          <p:cNvSpPr txBox="1">
            <a:spLocks noGrp="1"/>
          </p:cNvSpPr>
          <p:nvPr>
            <p:ph type="subTitle" idx="2"/>
          </p:nvPr>
        </p:nvSpPr>
        <p:spPr>
          <a:xfrm>
            <a:off x="679300" y="2509667"/>
            <a:ext cx="5517600" cy="3131600"/>
          </a:xfrm>
          <a:prstGeom prst="rect">
            <a:avLst/>
          </a:prstGeom>
        </p:spPr>
        <p:txBody>
          <a:bodyPr spcFirstLastPara="1" wrap="square" lIns="91425" tIns="91425" rIns="91425" bIns="91425" anchor="t" anchorCtr="0">
            <a:noAutofit/>
          </a:bodyPr>
          <a:lstStyle>
            <a:lvl1pPr lvl="0">
              <a:spcBef>
                <a:spcPts val="0"/>
              </a:spcBef>
              <a:spcAft>
                <a:spcPts val="0"/>
              </a:spcAft>
              <a:buSzPts val="1400"/>
              <a:buChar char="●"/>
              <a:defRPr sz="1867">
                <a:latin typeface="Nunito"/>
                <a:ea typeface="Nunito"/>
                <a:cs typeface="Nunito"/>
                <a:sym typeface="Nunito"/>
              </a:defRPr>
            </a:lvl1pPr>
            <a:lvl2pPr lvl="1">
              <a:spcBef>
                <a:spcPts val="1333"/>
              </a:spcBef>
              <a:spcAft>
                <a:spcPts val="0"/>
              </a:spcAft>
              <a:buSzPts val="1400"/>
              <a:buChar char="○"/>
              <a:defRPr/>
            </a:lvl2pPr>
            <a:lvl3pPr lvl="2">
              <a:spcBef>
                <a:spcPts val="2133"/>
              </a:spcBef>
              <a:spcAft>
                <a:spcPts val="0"/>
              </a:spcAft>
              <a:buSzPts val="1400"/>
              <a:buChar char="■"/>
              <a:defRPr/>
            </a:lvl3pPr>
            <a:lvl4pPr lvl="3">
              <a:spcBef>
                <a:spcPts val="2133"/>
              </a:spcBef>
              <a:spcAft>
                <a:spcPts val="0"/>
              </a:spcAft>
              <a:buSzPts val="1400"/>
              <a:buChar char="●"/>
              <a:defRPr/>
            </a:lvl4pPr>
            <a:lvl5pPr lvl="4">
              <a:spcBef>
                <a:spcPts val="2133"/>
              </a:spcBef>
              <a:spcAft>
                <a:spcPts val="0"/>
              </a:spcAft>
              <a:buSzPts val="1400"/>
              <a:buChar char="○"/>
              <a:defRPr/>
            </a:lvl5pPr>
            <a:lvl6pPr lvl="5">
              <a:spcBef>
                <a:spcPts val="2133"/>
              </a:spcBef>
              <a:spcAft>
                <a:spcPts val="0"/>
              </a:spcAft>
              <a:buSzPts val="1400"/>
              <a:buChar char="■"/>
              <a:defRPr/>
            </a:lvl6pPr>
            <a:lvl7pPr lvl="6">
              <a:spcBef>
                <a:spcPts val="2133"/>
              </a:spcBef>
              <a:spcAft>
                <a:spcPts val="0"/>
              </a:spcAft>
              <a:buSzPts val="1400"/>
              <a:buChar char="●"/>
              <a:defRPr/>
            </a:lvl7pPr>
            <a:lvl8pPr lvl="7">
              <a:spcBef>
                <a:spcPts val="2133"/>
              </a:spcBef>
              <a:spcAft>
                <a:spcPts val="0"/>
              </a:spcAft>
              <a:buSzPts val="1400"/>
              <a:buChar char="○"/>
              <a:defRPr/>
            </a:lvl8pPr>
            <a:lvl9pPr lvl="8">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4027258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BBB13-9496-43F8-A3AA-A2A80550FB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93348E6-768B-442F-ACE2-1C758D4F56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532E6B-0CED-490F-A402-FBC5503AAE1F}"/>
              </a:ext>
            </a:extLst>
          </p:cNvPr>
          <p:cNvSpPr>
            <a:spLocks noGrp="1"/>
          </p:cNvSpPr>
          <p:nvPr>
            <p:ph type="dt" sz="half" idx="10"/>
          </p:nvPr>
        </p:nvSpPr>
        <p:spPr/>
        <p:txBody>
          <a:bodyPr/>
          <a:lstStyle/>
          <a:p>
            <a:fld id="{80A61CCD-FDE3-4A3B-8BBF-E9BEBBE10175}" type="datetimeFigureOut">
              <a:rPr lang="en-IN" smtClean="0"/>
              <a:t>24-06-2021</a:t>
            </a:fld>
            <a:endParaRPr lang="en-IN" dirty="0"/>
          </a:p>
        </p:txBody>
      </p:sp>
      <p:sp>
        <p:nvSpPr>
          <p:cNvPr id="5" name="Footer Placeholder 4">
            <a:extLst>
              <a:ext uri="{FF2B5EF4-FFF2-40B4-BE49-F238E27FC236}">
                <a16:creationId xmlns:a16="http://schemas.microsoft.com/office/drawing/2014/main" id="{1E052647-B1A6-4DA0-BB04-33B8F6B1207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5FC509D-E179-4503-A0D2-F4EEE332517A}"/>
              </a:ext>
            </a:extLst>
          </p:cNvPr>
          <p:cNvSpPr>
            <a:spLocks noGrp="1"/>
          </p:cNvSpPr>
          <p:nvPr>
            <p:ph type="sldNum" sz="quarter" idx="12"/>
          </p:nvPr>
        </p:nvSpPr>
        <p:spPr/>
        <p:txBody>
          <a:bodyPr/>
          <a:lstStyle/>
          <a:p>
            <a:fld id="{74AC8EF7-C93C-4B35-9402-99C2B44E2FA0}" type="slidenum">
              <a:rPr lang="en-IN" smtClean="0"/>
              <a:t>‹#›</a:t>
            </a:fld>
            <a:endParaRPr lang="en-IN" dirty="0"/>
          </a:p>
        </p:txBody>
      </p:sp>
    </p:spTree>
    <p:extLst>
      <p:ext uri="{BB962C8B-B14F-4D97-AF65-F5344CB8AC3E}">
        <p14:creationId xmlns:p14="http://schemas.microsoft.com/office/powerpoint/2010/main" val="1700305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85"/>
        <p:cNvGrpSpPr/>
        <p:nvPr/>
      </p:nvGrpSpPr>
      <p:grpSpPr>
        <a:xfrm>
          <a:off x="0" y="0"/>
          <a:ext cx="0" cy="0"/>
          <a:chOff x="0" y="0"/>
          <a:chExt cx="0" cy="0"/>
        </a:xfrm>
      </p:grpSpPr>
      <p:sp>
        <p:nvSpPr>
          <p:cNvPr id="686" name="Google Shape;686;p10"/>
          <p:cNvSpPr txBox="1">
            <a:spLocks noGrp="1"/>
          </p:cNvSpPr>
          <p:nvPr>
            <p:ph type="title"/>
          </p:nvPr>
        </p:nvSpPr>
        <p:spPr>
          <a:xfrm>
            <a:off x="4450533" y="4952500"/>
            <a:ext cx="6594800" cy="127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1044299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87"/>
        <p:cNvGrpSpPr/>
        <p:nvPr/>
      </p:nvGrpSpPr>
      <p:grpSpPr>
        <a:xfrm>
          <a:off x="0" y="0"/>
          <a:ext cx="0" cy="0"/>
          <a:chOff x="0" y="0"/>
          <a:chExt cx="0" cy="0"/>
        </a:xfrm>
      </p:grpSpPr>
      <p:grpSp>
        <p:nvGrpSpPr>
          <p:cNvPr id="688" name="Google Shape;688;p11"/>
          <p:cNvGrpSpPr/>
          <p:nvPr/>
        </p:nvGrpSpPr>
        <p:grpSpPr>
          <a:xfrm rot="5400000" flipH="1">
            <a:off x="2235515" y="3452325"/>
            <a:ext cx="7720972" cy="7722108"/>
            <a:chOff x="-1523966" y="1"/>
            <a:chExt cx="5143200" cy="5143500"/>
          </a:xfrm>
        </p:grpSpPr>
        <p:sp>
          <p:nvSpPr>
            <p:cNvPr id="689" name="Google Shape;689;p11"/>
            <p:cNvSpPr/>
            <p:nvPr/>
          </p:nvSpPr>
          <p:spPr>
            <a:xfrm flipH="1">
              <a:off x="-1523966" y="1"/>
              <a:ext cx="5143200" cy="514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0" name="Google Shape;690;p11"/>
            <p:cNvSpPr/>
            <p:nvPr/>
          </p:nvSpPr>
          <p:spPr>
            <a:xfrm flipH="1">
              <a:off x="-619166" y="452387"/>
              <a:ext cx="4238400" cy="423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691" name="Google Shape;691;p11"/>
          <p:cNvSpPr txBox="1">
            <a:spLocks noGrp="1"/>
          </p:cNvSpPr>
          <p:nvPr>
            <p:ph type="title" hasCustomPrompt="1"/>
          </p:nvPr>
        </p:nvSpPr>
        <p:spPr>
          <a:xfrm>
            <a:off x="702200" y="544000"/>
            <a:ext cx="10787600" cy="125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88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grpSp>
        <p:nvGrpSpPr>
          <p:cNvPr id="692" name="Google Shape;692;p11"/>
          <p:cNvGrpSpPr/>
          <p:nvPr/>
        </p:nvGrpSpPr>
        <p:grpSpPr>
          <a:xfrm rot="10800000">
            <a:off x="352835" y="4884674"/>
            <a:ext cx="1275196" cy="1271165"/>
            <a:chOff x="7716672" y="2820944"/>
            <a:chExt cx="557796" cy="556065"/>
          </a:xfrm>
        </p:grpSpPr>
        <p:sp>
          <p:nvSpPr>
            <p:cNvPr id="693" name="Google Shape;693;p11"/>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4" name="Google Shape;694;p11"/>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5" name="Google Shape;695;p11"/>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6" name="Google Shape;696;p11"/>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7" name="Google Shape;697;p11"/>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8" name="Google Shape;698;p11"/>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9" name="Google Shape;699;p11"/>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00" name="Google Shape;700;p11"/>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01" name="Google Shape;701;p11"/>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02" name="Google Shape;702;p11"/>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03" name="Google Shape;703;p11"/>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04" name="Google Shape;704;p11"/>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05" name="Google Shape;705;p11"/>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06" name="Google Shape;706;p11"/>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07" name="Google Shape;707;p11"/>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08" name="Google Shape;708;p11"/>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09" name="Google Shape;709;p11"/>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0" name="Google Shape;710;p11"/>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1" name="Google Shape;711;p11"/>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2" name="Google Shape;712;p11"/>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3" name="Google Shape;713;p11"/>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4" name="Google Shape;714;p11"/>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5" name="Google Shape;715;p11"/>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6" name="Google Shape;716;p11"/>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7" name="Google Shape;717;p11"/>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8" name="Google Shape;718;p11"/>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19" name="Google Shape;719;p11"/>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0" name="Google Shape;720;p11"/>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1" name="Google Shape;721;p11"/>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2" name="Google Shape;722;p11"/>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3" name="Google Shape;723;p11"/>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4" name="Google Shape;724;p11"/>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5" name="Google Shape;725;p11"/>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6" name="Google Shape;726;p11"/>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7" name="Google Shape;727;p11"/>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8" name="Google Shape;728;p11"/>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9" name="Google Shape;729;p11"/>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730" name="Google Shape;730;p11"/>
          <p:cNvGrpSpPr/>
          <p:nvPr/>
        </p:nvGrpSpPr>
        <p:grpSpPr>
          <a:xfrm rot="10800000">
            <a:off x="1628047" y="870176"/>
            <a:ext cx="1070373" cy="1066979"/>
            <a:chOff x="7716672" y="2820944"/>
            <a:chExt cx="557796" cy="556065"/>
          </a:xfrm>
        </p:grpSpPr>
        <p:sp>
          <p:nvSpPr>
            <p:cNvPr id="731" name="Google Shape;731;p11"/>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32" name="Google Shape;732;p11"/>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33" name="Google Shape;733;p11"/>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34" name="Google Shape;734;p11"/>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35" name="Google Shape;735;p11"/>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36" name="Google Shape;736;p11"/>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37" name="Google Shape;737;p11"/>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38" name="Google Shape;738;p11"/>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39" name="Google Shape;739;p11"/>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40" name="Google Shape;740;p11"/>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41" name="Google Shape;741;p11"/>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42" name="Google Shape;742;p11"/>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43" name="Google Shape;743;p11"/>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44" name="Google Shape;744;p11"/>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45" name="Google Shape;745;p11"/>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46" name="Google Shape;746;p11"/>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47" name="Google Shape;747;p11"/>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48" name="Google Shape;748;p11"/>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49" name="Google Shape;749;p11"/>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0" name="Google Shape;750;p11"/>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1" name="Google Shape;751;p11"/>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2" name="Google Shape;752;p11"/>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3" name="Google Shape;753;p11"/>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4" name="Google Shape;754;p11"/>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5" name="Google Shape;755;p11"/>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6" name="Google Shape;756;p11"/>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7" name="Google Shape;757;p11"/>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8" name="Google Shape;758;p11"/>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9" name="Google Shape;759;p11"/>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0" name="Google Shape;760;p11"/>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1" name="Google Shape;761;p11"/>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2" name="Google Shape;762;p11"/>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3" name="Google Shape;763;p11"/>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4" name="Google Shape;764;p11"/>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5" name="Google Shape;765;p11"/>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6" name="Google Shape;766;p11"/>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67" name="Google Shape;767;p11"/>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768" name="Google Shape;768;p11"/>
          <p:cNvGrpSpPr/>
          <p:nvPr/>
        </p:nvGrpSpPr>
        <p:grpSpPr>
          <a:xfrm rot="10800000">
            <a:off x="10419427" y="2952843"/>
            <a:ext cx="1070373" cy="1066979"/>
            <a:chOff x="7716672" y="2820944"/>
            <a:chExt cx="557796" cy="556065"/>
          </a:xfrm>
        </p:grpSpPr>
        <p:sp>
          <p:nvSpPr>
            <p:cNvPr id="769" name="Google Shape;769;p11"/>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70" name="Google Shape;770;p11"/>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71" name="Google Shape;771;p11"/>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72" name="Google Shape;772;p11"/>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73" name="Google Shape;773;p11"/>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74" name="Google Shape;774;p11"/>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75" name="Google Shape;775;p11"/>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76" name="Google Shape;776;p11"/>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77" name="Google Shape;777;p11"/>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78" name="Google Shape;778;p11"/>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79" name="Google Shape;779;p11"/>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80" name="Google Shape;780;p11"/>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81" name="Google Shape;781;p11"/>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82" name="Google Shape;782;p11"/>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83" name="Google Shape;783;p11"/>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84" name="Google Shape;784;p11"/>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85" name="Google Shape;785;p11"/>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86" name="Google Shape;786;p11"/>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87" name="Google Shape;787;p11"/>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88" name="Google Shape;788;p11"/>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89" name="Google Shape;789;p11"/>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90" name="Google Shape;790;p11"/>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91" name="Google Shape;791;p11"/>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92" name="Google Shape;792;p11"/>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93" name="Google Shape;793;p11"/>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94" name="Google Shape;794;p11"/>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95" name="Google Shape;795;p11"/>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96" name="Google Shape;796;p11"/>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97" name="Google Shape;797;p11"/>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98" name="Google Shape;798;p11"/>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99" name="Google Shape;799;p11"/>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00" name="Google Shape;800;p11"/>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01" name="Google Shape;801;p11"/>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02" name="Google Shape;802;p11"/>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03" name="Google Shape;803;p11"/>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04" name="Google Shape;804;p11"/>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05" name="Google Shape;805;p11"/>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806" name="Google Shape;806;p11"/>
          <p:cNvSpPr txBox="1">
            <a:spLocks noGrp="1"/>
          </p:cNvSpPr>
          <p:nvPr>
            <p:ph type="subTitle" idx="1"/>
          </p:nvPr>
        </p:nvSpPr>
        <p:spPr>
          <a:xfrm>
            <a:off x="3922933" y="1813839"/>
            <a:ext cx="4346400" cy="119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sz="1867">
                <a:latin typeface="Nunito"/>
                <a:ea typeface="Nunito"/>
                <a:cs typeface="Nunito"/>
                <a:sym typeface="Nunito"/>
              </a:defRPr>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8487958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07"/>
        <p:cNvGrpSpPr/>
        <p:nvPr/>
      </p:nvGrpSpPr>
      <p:grpSpPr>
        <a:xfrm>
          <a:off x="0" y="0"/>
          <a:ext cx="0" cy="0"/>
          <a:chOff x="0" y="0"/>
          <a:chExt cx="0" cy="0"/>
        </a:xfrm>
      </p:grpSpPr>
    </p:spTree>
    <p:extLst>
      <p:ext uri="{BB962C8B-B14F-4D97-AF65-F5344CB8AC3E}">
        <p14:creationId xmlns:p14="http://schemas.microsoft.com/office/powerpoint/2010/main" val="11763132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08"/>
        <p:cNvGrpSpPr/>
        <p:nvPr/>
      </p:nvGrpSpPr>
      <p:grpSpPr>
        <a:xfrm>
          <a:off x="0" y="0"/>
          <a:ext cx="0" cy="0"/>
          <a:chOff x="0" y="0"/>
          <a:chExt cx="0" cy="0"/>
        </a:xfrm>
      </p:grpSpPr>
      <p:grpSp>
        <p:nvGrpSpPr>
          <p:cNvPr id="809" name="Google Shape;809;p13"/>
          <p:cNvGrpSpPr/>
          <p:nvPr/>
        </p:nvGrpSpPr>
        <p:grpSpPr>
          <a:xfrm>
            <a:off x="8472168" y="852056"/>
            <a:ext cx="6169888" cy="6169888"/>
            <a:chOff x="6594675" y="2594175"/>
            <a:chExt cx="2549400" cy="2549400"/>
          </a:xfrm>
        </p:grpSpPr>
        <p:sp>
          <p:nvSpPr>
            <p:cNvPr id="810" name="Google Shape;810;p13"/>
            <p:cNvSpPr/>
            <p:nvPr/>
          </p:nvSpPr>
          <p:spPr>
            <a:xfrm rot="5400000">
              <a:off x="6594675" y="2594175"/>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11" name="Google Shape;811;p13"/>
            <p:cNvSpPr/>
            <p:nvPr/>
          </p:nvSpPr>
          <p:spPr>
            <a:xfrm rot="5400000">
              <a:off x="6594675" y="3056575"/>
              <a:ext cx="1530000" cy="153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812" name="Google Shape;812;p13"/>
          <p:cNvSpPr txBox="1">
            <a:spLocks noGrp="1"/>
          </p:cNvSpPr>
          <p:nvPr>
            <p:ph type="title"/>
          </p:nvPr>
        </p:nvSpPr>
        <p:spPr>
          <a:xfrm>
            <a:off x="415600" y="483467"/>
            <a:ext cx="1136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grpSp>
        <p:nvGrpSpPr>
          <p:cNvPr id="813" name="Google Shape;813;p13"/>
          <p:cNvGrpSpPr/>
          <p:nvPr/>
        </p:nvGrpSpPr>
        <p:grpSpPr>
          <a:xfrm>
            <a:off x="64566" y="5392659"/>
            <a:ext cx="1275196" cy="1271165"/>
            <a:chOff x="7716672" y="2820944"/>
            <a:chExt cx="557796" cy="556065"/>
          </a:xfrm>
        </p:grpSpPr>
        <p:sp>
          <p:nvSpPr>
            <p:cNvPr id="814" name="Google Shape;814;p13"/>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15" name="Google Shape;815;p13"/>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16" name="Google Shape;816;p13"/>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17" name="Google Shape;817;p13"/>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18" name="Google Shape;818;p13"/>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19" name="Google Shape;819;p13"/>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0" name="Google Shape;820;p13"/>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1" name="Google Shape;821;p13"/>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2" name="Google Shape;822;p13"/>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3" name="Google Shape;823;p13"/>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4" name="Google Shape;824;p13"/>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5" name="Google Shape;825;p13"/>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6" name="Google Shape;826;p13"/>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7" name="Google Shape;827;p13"/>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8" name="Google Shape;828;p13"/>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29" name="Google Shape;829;p13"/>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30" name="Google Shape;830;p13"/>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31" name="Google Shape;831;p13"/>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32" name="Google Shape;832;p13"/>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33" name="Google Shape;833;p13"/>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34" name="Google Shape;834;p13"/>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35" name="Google Shape;835;p13"/>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36" name="Google Shape;836;p13"/>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37" name="Google Shape;837;p13"/>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38" name="Google Shape;838;p13"/>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39" name="Google Shape;839;p13"/>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40" name="Google Shape;840;p13"/>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41" name="Google Shape;841;p13"/>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42" name="Google Shape;842;p13"/>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43" name="Google Shape;843;p13"/>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44" name="Google Shape;844;p13"/>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45" name="Google Shape;845;p13"/>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46" name="Google Shape;846;p13"/>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47" name="Google Shape;847;p13"/>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48" name="Google Shape;848;p13"/>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49" name="Google Shape;849;p13"/>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50" name="Google Shape;850;p13"/>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851" name="Google Shape;851;p13"/>
          <p:cNvGrpSpPr/>
          <p:nvPr/>
        </p:nvGrpSpPr>
        <p:grpSpPr>
          <a:xfrm>
            <a:off x="8472168" y="852056"/>
            <a:ext cx="6169888" cy="6169888"/>
            <a:chOff x="6594675" y="2594175"/>
            <a:chExt cx="2549400" cy="2549400"/>
          </a:xfrm>
        </p:grpSpPr>
        <p:sp>
          <p:nvSpPr>
            <p:cNvPr id="852" name="Google Shape;852;p13"/>
            <p:cNvSpPr/>
            <p:nvPr/>
          </p:nvSpPr>
          <p:spPr>
            <a:xfrm rot="5400000">
              <a:off x="6594675" y="2594175"/>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53" name="Google Shape;853;p13"/>
            <p:cNvSpPr/>
            <p:nvPr/>
          </p:nvSpPr>
          <p:spPr>
            <a:xfrm rot="5400000">
              <a:off x="6594675" y="3056575"/>
              <a:ext cx="1530000" cy="153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854" name="Google Shape;854;p13"/>
          <p:cNvGrpSpPr/>
          <p:nvPr/>
        </p:nvGrpSpPr>
        <p:grpSpPr>
          <a:xfrm>
            <a:off x="166983" y="108176"/>
            <a:ext cx="1070373" cy="1066979"/>
            <a:chOff x="7716672" y="2820944"/>
            <a:chExt cx="557796" cy="556065"/>
          </a:xfrm>
        </p:grpSpPr>
        <p:sp>
          <p:nvSpPr>
            <p:cNvPr id="855" name="Google Shape;855;p13"/>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56" name="Google Shape;856;p13"/>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57" name="Google Shape;857;p13"/>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58" name="Google Shape;858;p13"/>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59" name="Google Shape;859;p13"/>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60" name="Google Shape;860;p13"/>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61" name="Google Shape;861;p13"/>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62" name="Google Shape;862;p13"/>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63" name="Google Shape;863;p13"/>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64" name="Google Shape;864;p13"/>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65" name="Google Shape;865;p13"/>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66" name="Google Shape;866;p13"/>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67" name="Google Shape;867;p13"/>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68" name="Google Shape;868;p13"/>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69" name="Google Shape;869;p13"/>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70" name="Google Shape;870;p13"/>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71" name="Google Shape;871;p13"/>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72" name="Google Shape;872;p13"/>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73" name="Google Shape;873;p13"/>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74" name="Google Shape;874;p13"/>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75" name="Google Shape;875;p13"/>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76" name="Google Shape;876;p13"/>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77" name="Google Shape;877;p13"/>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78" name="Google Shape;878;p13"/>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79" name="Google Shape;879;p13"/>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80" name="Google Shape;880;p13"/>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81" name="Google Shape;881;p13"/>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82" name="Google Shape;882;p13"/>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83" name="Google Shape;883;p13"/>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84" name="Google Shape;884;p13"/>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85" name="Google Shape;885;p13"/>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86" name="Google Shape;886;p13"/>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87" name="Google Shape;887;p13"/>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88" name="Google Shape;888;p13"/>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89" name="Google Shape;889;p13"/>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90" name="Google Shape;890;p13"/>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91" name="Google Shape;891;p13"/>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892" name="Google Shape;892;p13"/>
          <p:cNvSpPr txBox="1">
            <a:spLocks noGrp="1"/>
          </p:cNvSpPr>
          <p:nvPr>
            <p:ph type="subTitle" idx="1"/>
          </p:nvPr>
        </p:nvSpPr>
        <p:spPr>
          <a:xfrm>
            <a:off x="702167" y="1345400"/>
            <a:ext cx="7358800" cy="4167200"/>
          </a:xfrm>
          <a:prstGeom prst="rect">
            <a:avLst/>
          </a:prstGeom>
        </p:spPr>
        <p:txBody>
          <a:bodyPr spcFirstLastPara="1" wrap="square" lIns="91425" tIns="91425" rIns="91425" bIns="91425" anchor="t" anchorCtr="0">
            <a:noAutofit/>
          </a:bodyPr>
          <a:lstStyle>
            <a:lvl1pPr lvl="0">
              <a:spcBef>
                <a:spcPts val="0"/>
              </a:spcBef>
              <a:spcAft>
                <a:spcPts val="0"/>
              </a:spcAft>
              <a:buSzPts val="1100"/>
              <a:buChar char="●"/>
              <a:defRPr sz="1867">
                <a:latin typeface="Nunito"/>
                <a:ea typeface="Nunito"/>
                <a:cs typeface="Nunito"/>
                <a:sym typeface="Nunito"/>
              </a:defRPr>
            </a:lvl1pPr>
            <a:lvl2pPr lvl="1">
              <a:spcBef>
                <a:spcPts val="0"/>
              </a:spcBef>
              <a:spcAft>
                <a:spcPts val="0"/>
              </a:spcAft>
              <a:buSzPts val="1100"/>
              <a:buFont typeface="Muli"/>
              <a:buChar char="○"/>
              <a:defRPr/>
            </a:lvl2pPr>
            <a:lvl3pPr lvl="2">
              <a:spcBef>
                <a:spcPts val="2133"/>
              </a:spcBef>
              <a:spcAft>
                <a:spcPts val="0"/>
              </a:spcAft>
              <a:buSzPts val="1100"/>
              <a:buFont typeface="Muli"/>
              <a:buChar char="■"/>
              <a:defRPr/>
            </a:lvl3pPr>
            <a:lvl4pPr lvl="3">
              <a:spcBef>
                <a:spcPts val="2133"/>
              </a:spcBef>
              <a:spcAft>
                <a:spcPts val="0"/>
              </a:spcAft>
              <a:buSzPts val="1100"/>
              <a:buFont typeface="Muli"/>
              <a:buChar char="●"/>
              <a:defRPr/>
            </a:lvl4pPr>
            <a:lvl5pPr lvl="4">
              <a:spcBef>
                <a:spcPts val="2133"/>
              </a:spcBef>
              <a:spcAft>
                <a:spcPts val="0"/>
              </a:spcAft>
              <a:buSzPts val="1100"/>
              <a:buFont typeface="Muli"/>
              <a:buChar char="○"/>
              <a:defRPr/>
            </a:lvl5pPr>
            <a:lvl6pPr lvl="5">
              <a:spcBef>
                <a:spcPts val="2133"/>
              </a:spcBef>
              <a:spcAft>
                <a:spcPts val="0"/>
              </a:spcAft>
              <a:buSzPts val="1100"/>
              <a:buFont typeface="Muli"/>
              <a:buChar char="■"/>
              <a:defRPr/>
            </a:lvl6pPr>
            <a:lvl7pPr lvl="6">
              <a:spcBef>
                <a:spcPts val="2133"/>
              </a:spcBef>
              <a:spcAft>
                <a:spcPts val="0"/>
              </a:spcAft>
              <a:buSzPts val="1100"/>
              <a:buFont typeface="Muli"/>
              <a:buChar char="●"/>
              <a:defRPr/>
            </a:lvl7pPr>
            <a:lvl8pPr lvl="7">
              <a:spcBef>
                <a:spcPts val="2133"/>
              </a:spcBef>
              <a:spcAft>
                <a:spcPts val="0"/>
              </a:spcAft>
              <a:buSzPts val="1100"/>
              <a:buFont typeface="Muli"/>
              <a:buChar char="○"/>
              <a:defRPr/>
            </a:lvl8pPr>
            <a:lvl9pPr lvl="8">
              <a:spcBef>
                <a:spcPts val="2133"/>
              </a:spcBef>
              <a:spcAft>
                <a:spcPts val="2133"/>
              </a:spcAft>
              <a:buSzPts val="1100"/>
              <a:buFont typeface="Muli"/>
              <a:buChar char="■"/>
              <a:defRPr/>
            </a:lvl9pPr>
          </a:lstStyle>
          <a:p>
            <a:endParaRPr/>
          </a:p>
        </p:txBody>
      </p:sp>
    </p:spTree>
    <p:extLst>
      <p:ext uri="{BB962C8B-B14F-4D97-AF65-F5344CB8AC3E}">
        <p14:creationId xmlns:p14="http://schemas.microsoft.com/office/powerpoint/2010/main" val="1742235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93"/>
        <p:cNvGrpSpPr/>
        <p:nvPr/>
      </p:nvGrpSpPr>
      <p:grpSpPr>
        <a:xfrm>
          <a:off x="0" y="0"/>
          <a:ext cx="0" cy="0"/>
          <a:chOff x="0" y="0"/>
          <a:chExt cx="0" cy="0"/>
        </a:xfrm>
      </p:grpSpPr>
      <p:sp>
        <p:nvSpPr>
          <p:cNvPr id="894" name="Google Shape;894;p14"/>
          <p:cNvSpPr/>
          <p:nvPr/>
        </p:nvSpPr>
        <p:spPr>
          <a:xfrm>
            <a:off x="2653600" y="0"/>
            <a:ext cx="6884800" cy="6884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895" name="Google Shape;895;p14"/>
          <p:cNvSpPr/>
          <p:nvPr/>
        </p:nvSpPr>
        <p:spPr>
          <a:xfrm>
            <a:off x="3263800" y="1222333"/>
            <a:ext cx="5664400" cy="56644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896" name="Google Shape;896;p14"/>
          <p:cNvSpPr txBox="1">
            <a:spLocks noGrp="1"/>
          </p:cNvSpPr>
          <p:nvPr>
            <p:ph type="title"/>
          </p:nvPr>
        </p:nvSpPr>
        <p:spPr>
          <a:xfrm>
            <a:off x="2359000" y="840933"/>
            <a:ext cx="3650000" cy="524800"/>
          </a:xfrm>
          <a:prstGeom prst="rect">
            <a:avLst/>
          </a:prstGeom>
        </p:spPr>
        <p:txBody>
          <a:bodyPr spcFirstLastPara="1" wrap="square" lIns="91425" tIns="91425" rIns="91425" bIns="91425" anchor="b" anchorCtr="0">
            <a:noAutofit/>
          </a:bodyPr>
          <a:lstStyle>
            <a:lvl1pPr lvl="0" rtl="0">
              <a:spcBef>
                <a:spcPts val="0"/>
              </a:spcBef>
              <a:spcAft>
                <a:spcPts val="0"/>
              </a:spcAft>
              <a:buSzPts val="1700"/>
              <a:buNone/>
              <a:defRPr sz="2133">
                <a:latin typeface="Chango"/>
                <a:ea typeface="Chango"/>
                <a:cs typeface="Chango"/>
                <a:sym typeface="Chango"/>
              </a:defRPr>
            </a:lvl1pPr>
            <a:lvl2pPr lvl="1" rtl="0">
              <a:spcBef>
                <a:spcPts val="0"/>
              </a:spcBef>
              <a:spcAft>
                <a:spcPts val="0"/>
              </a:spcAft>
              <a:buSzPts val="1700"/>
              <a:buNone/>
              <a:defRPr sz="2267"/>
            </a:lvl2pPr>
            <a:lvl3pPr lvl="2" rtl="0">
              <a:spcBef>
                <a:spcPts val="0"/>
              </a:spcBef>
              <a:spcAft>
                <a:spcPts val="0"/>
              </a:spcAft>
              <a:buSzPts val="1700"/>
              <a:buNone/>
              <a:defRPr sz="2267"/>
            </a:lvl3pPr>
            <a:lvl4pPr lvl="3" rtl="0">
              <a:spcBef>
                <a:spcPts val="0"/>
              </a:spcBef>
              <a:spcAft>
                <a:spcPts val="0"/>
              </a:spcAft>
              <a:buSzPts val="1700"/>
              <a:buNone/>
              <a:defRPr sz="2267"/>
            </a:lvl4pPr>
            <a:lvl5pPr lvl="4" rtl="0">
              <a:spcBef>
                <a:spcPts val="0"/>
              </a:spcBef>
              <a:spcAft>
                <a:spcPts val="0"/>
              </a:spcAft>
              <a:buSzPts val="1700"/>
              <a:buNone/>
              <a:defRPr sz="2267"/>
            </a:lvl5pPr>
            <a:lvl6pPr lvl="5" rtl="0">
              <a:spcBef>
                <a:spcPts val="0"/>
              </a:spcBef>
              <a:spcAft>
                <a:spcPts val="0"/>
              </a:spcAft>
              <a:buSzPts val="1700"/>
              <a:buNone/>
              <a:defRPr sz="2267"/>
            </a:lvl6pPr>
            <a:lvl7pPr lvl="6" rtl="0">
              <a:spcBef>
                <a:spcPts val="0"/>
              </a:spcBef>
              <a:spcAft>
                <a:spcPts val="0"/>
              </a:spcAft>
              <a:buSzPts val="1700"/>
              <a:buNone/>
              <a:defRPr sz="2267"/>
            </a:lvl7pPr>
            <a:lvl8pPr lvl="7" rtl="0">
              <a:spcBef>
                <a:spcPts val="0"/>
              </a:spcBef>
              <a:spcAft>
                <a:spcPts val="0"/>
              </a:spcAft>
              <a:buSzPts val="1700"/>
              <a:buNone/>
              <a:defRPr sz="2267"/>
            </a:lvl8pPr>
            <a:lvl9pPr lvl="8" rtl="0">
              <a:spcBef>
                <a:spcPts val="0"/>
              </a:spcBef>
              <a:spcAft>
                <a:spcPts val="0"/>
              </a:spcAft>
              <a:buSzPts val="1700"/>
              <a:buNone/>
              <a:defRPr sz="2267"/>
            </a:lvl9pPr>
          </a:lstStyle>
          <a:p>
            <a:endParaRPr/>
          </a:p>
        </p:txBody>
      </p:sp>
      <p:sp>
        <p:nvSpPr>
          <p:cNvPr id="897" name="Google Shape;897;p14"/>
          <p:cNvSpPr txBox="1">
            <a:spLocks noGrp="1"/>
          </p:cNvSpPr>
          <p:nvPr>
            <p:ph type="subTitle" idx="1"/>
          </p:nvPr>
        </p:nvSpPr>
        <p:spPr>
          <a:xfrm>
            <a:off x="2359000" y="1222333"/>
            <a:ext cx="3112800" cy="75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Nunito"/>
                <a:ea typeface="Nunito"/>
                <a:cs typeface="Nunito"/>
                <a:sym typeface="Nunito"/>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898" name="Google Shape;898;p14"/>
          <p:cNvSpPr txBox="1">
            <a:spLocks noGrp="1"/>
          </p:cNvSpPr>
          <p:nvPr>
            <p:ph type="title" idx="2" hasCustomPrompt="1"/>
          </p:nvPr>
        </p:nvSpPr>
        <p:spPr>
          <a:xfrm>
            <a:off x="1034167" y="1055400"/>
            <a:ext cx="1291600" cy="696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atin typeface="Chango"/>
                <a:ea typeface="Chango"/>
                <a:cs typeface="Chango"/>
                <a:sym typeface="Chango"/>
              </a:defRPr>
            </a:lvl1pPr>
            <a:lvl2pPr lvl="1" algn="r" rtl="0">
              <a:spcBef>
                <a:spcPts val="0"/>
              </a:spcBef>
              <a:spcAft>
                <a:spcPts val="0"/>
              </a:spcAft>
              <a:buSzPts val="3000"/>
              <a:buNone/>
              <a:defRPr sz="4000"/>
            </a:lvl2pPr>
            <a:lvl3pPr lvl="2" algn="r" rtl="0">
              <a:spcBef>
                <a:spcPts val="0"/>
              </a:spcBef>
              <a:spcAft>
                <a:spcPts val="0"/>
              </a:spcAft>
              <a:buSzPts val="3000"/>
              <a:buNone/>
              <a:defRPr sz="4000"/>
            </a:lvl3pPr>
            <a:lvl4pPr lvl="3" algn="r" rtl="0">
              <a:spcBef>
                <a:spcPts val="0"/>
              </a:spcBef>
              <a:spcAft>
                <a:spcPts val="0"/>
              </a:spcAft>
              <a:buSzPts val="3000"/>
              <a:buNone/>
              <a:defRPr sz="4000"/>
            </a:lvl4pPr>
            <a:lvl5pPr lvl="4" algn="r" rtl="0">
              <a:spcBef>
                <a:spcPts val="0"/>
              </a:spcBef>
              <a:spcAft>
                <a:spcPts val="0"/>
              </a:spcAft>
              <a:buSzPts val="3000"/>
              <a:buNone/>
              <a:defRPr sz="4000"/>
            </a:lvl5pPr>
            <a:lvl6pPr lvl="5" algn="r" rtl="0">
              <a:spcBef>
                <a:spcPts val="0"/>
              </a:spcBef>
              <a:spcAft>
                <a:spcPts val="0"/>
              </a:spcAft>
              <a:buSzPts val="3000"/>
              <a:buNone/>
              <a:defRPr sz="4000"/>
            </a:lvl6pPr>
            <a:lvl7pPr lvl="6" algn="r" rtl="0">
              <a:spcBef>
                <a:spcPts val="0"/>
              </a:spcBef>
              <a:spcAft>
                <a:spcPts val="0"/>
              </a:spcAft>
              <a:buSzPts val="3000"/>
              <a:buNone/>
              <a:defRPr sz="4000"/>
            </a:lvl7pPr>
            <a:lvl8pPr lvl="7" algn="r" rtl="0">
              <a:spcBef>
                <a:spcPts val="0"/>
              </a:spcBef>
              <a:spcAft>
                <a:spcPts val="0"/>
              </a:spcAft>
              <a:buSzPts val="3000"/>
              <a:buNone/>
              <a:defRPr sz="4000"/>
            </a:lvl8pPr>
            <a:lvl9pPr lvl="8" algn="r" rtl="0">
              <a:spcBef>
                <a:spcPts val="0"/>
              </a:spcBef>
              <a:spcAft>
                <a:spcPts val="0"/>
              </a:spcAft>
              <a:buSzPts val="3000"/>
              <a:buNone/>
              <a:defRPr sz="4000"/>
            </a:lvl9pPr>
          </a:lstStyle>
          <a:p>
            <a:r>
              <a:t>xx%</a:t>
            </a:r>
          </a:p>
        </p:txBody>
      </p:sp>
      <p:sp>
        <p:nvSpPr>
          <p:cNvPr id="899" name="Google Shape;899;p14"/>
          <p:cNvSpPr txBox="1">
            <a:spLocks noGrp="1"/>
          </p:cNvSpPr>
          <p:nvPr>
            <p:ph type="title" idx="3"/>
          </p:nvPr>
        </p:nvSpPr>
        <p:spPr>
          <a:xfrm>
            <a:off x="7507833" y="840933"/>
            <a:ext cx="3650000" cy="524800"/>
          </a:xfrm>
          <a:prstGeom prst="rect">
            <a:avLst/>
          </a:prstGeom>
        </p:spPr>
        <p:txBody>
          <a:bodyPr spcFirstLastPara="1" wrap="square" lIns="91425" tIns="91425" rIns="91425" bIns="91425" anchor="b" anchorCtr="0">
            <a:noAutofit/>
          </a:bodyPr>
          <a:lstStyle>
            <a:lvl1pPr lvl="0" rtl="0">
              <a:spcBef>
                <a:spcPts val="0"/>
              </a:spcBef>
              <a:spcAft>
                <a:spcPts val="0"/>
              </a:spcAft>
              <a:buSzPts val="1700"/>
              <a:buNone/>
              <a:defRPr sz="2133">
                <a:latin typeface="Chango"/>
                <a:ea typeface="Chango"/>
                <a:cs typeface="Chango"/>
                <a:sym typeface="Chango"/>
              </a:defRPr>
            </a:lvl1pPr>
            <a:lvl2pPr lvl="1" rtl="0">
              <a:spcBef>
                <a:spcPts val="0"/>
              </a:spcBef>
              <a:spcAft>
                <a:spcPts val="0"/>
              </a:spcAft>
              <a:buSzPts val="1700"/>
              <a:buNone/>
              <a:defRPr sz="2267"/>
            </a:lvl2pPr>
            <a:lvl3pPr lvl="2" rtl="0">
              <a:spcBef>
                <a:spcPts val="0"/>
              </a:spcBef>
              <a:spcAft>
                <a:spcPts val="0"/>
              </a:spcAft>
              <a:buSzPts val="1700"/>
              <a:buNone/>
              <a:defRPr sz="2267"/>
            </a:lvl3pPr>
            <a:lvl4pPr lvl="3" rtl="0">
              <a:spcBef>
                <a:spcPts val="0"/>
              </a:spcBef>
              <a:spcAft>
                <a:spcPts val="0"/>
              </a:spcAft>
              <a:buSzPts val="1700"/>
              <a:buNone/>
              <a:defRPr sz="2267"/>
            </a:lvl4pPr>
            <a:lvl5pPr lvl="4" rtl="0">
              <a:spcBef>
                <a:spcPts val="0"/>
              </a:spcBef>
              <a:spcAft>
                <a:spcPts val="0"/>
              </a:spcAft>
              <a:buSzPts val="1700"/>
              <a:buNone/>
              <a:defRPr sz="2267"/>
            </a:lvl5pPr>
            <a:lvl6pPr lvl="5" rtl="0">
              <a:spcBef>
                <a:spcPts val="0"/>
              </a:spcBef>
              <a:spcAft>
                <a:spcPts val="0"/>
              </a:spcAft>
              <a:buSzPts val="1700"/>
              <a:buNone/>
              <a:defRPr sz="2267"/>
            </a:lvl6pPr>
            <a:lvl7pPr lvl="6" rtl="0">
              <a:spcBef>
                <a:spcPts val="0"/>
              </a:spcBef>
              <a:spcAft>
                <a:spcPts val="0"/>
              </a:spcAft>
              <a:buSzPts val="1700"/>
              <a:buNone/>
              <a:defRPr sz="2267"/>
            </a:lvl7pPr>
            <a:lvl8pPr lvl="7" rtl="0">
              <a:spcBef>
                <a:spcPts val="0"/>
              </a:spcBef>
              <a:spcAft>
                <a:spcPts val="0"/>
              </a:spcAft>
              <a:buSzPts val="1700"/>
              <a:buNone/>
              <a:defRPr sz="2267"/>
            </a:lvl8pPr>
            <a:lvl9pPr lvl="8" rtl="0">
              <a:spcBef>
                <a:spcPts val="0"/>
              </a:spcBef>
              <a:spcAft>
                <a:spcPts val="0"/>
              </a:spcAft>
              <a:buSzPts val="1700"/>
              <a:buNone/>
              <a:defRPr sz="2267"/>
            </a:lvl9pPr>
          </a:lstStyle>
          <a:p>
            <a:endParaRPr/>
          </a:p>
        </p:txBody>
      </p:sp>
      <p:sp>
        <p:nvSpPr>
          <p:cNvPr id="900" name="Google Shape;900;p14"/>
          <p:cNvSpPr txBox="1">
            <a:spLocks noGrp="1"/>
          </p:cNvSpPr>
          <p:nvPr>
            <p:ph type="subTitle" idx="4"/>
          </p:nvPr>
        </p:nvSpPr>
        <p:spPr>
          <a:xfrm>
            <a:off x="7507833" y="1222333"/>
            <a:ext cx="3112800" cy="75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Nunito"/>
                <a:ea typeface="Nunito"/>
                <a:cs typeface="Nunito"/>
                <a:sym typeface="Nunito"/>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901" name="Google Shape;901;p14"/>
          <p:cNvSpPr txBox="1">
            <a:spLocks noGrp="1"/>
          </p:cNvSpPr>
          <p:nvPr>
            <p:ph type="title" idx="5" hasCustomPrompt="1"/>
          </p:nvPr>
        </p:nvSpPr>
        <p:spPr>
          <a:xfrm>
            <a:off x="6183000" y="1055400"/>
            <a:ext cx="1291600" cy="696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atin typeface="Chango"/>
                <a:ea typeface="Chango"/>
                <a:cs typeface="Chango"/>
                <a:sym typeface="Chango"/>
              </a:defRPr>
            </a:lvl1pPr>
            <a:lvl2pPr lvl="1" algn="r" rtl="0">
              <a:spcBef>
                <a:spcPts val="0"/>
              </a:spcBef>
              <a:spcAft>
                <a:spcPts val="0"/>
              </a:spcAft>
              <a:buSzPts val="3000"/>
              <a:buNone/>
              <a:defRPr sz="4000"/>
            </a:lvl2pPr>
            <a:lvl3pPr lvl="2" algn="r" rtl="0">
              <a:spcBef>
                <a:spcPts val="0"/>
              </a:spcBef>
              <a:spcAft>
                <a:spcPts val="0"/>
              </a:spcAft>
              <a:buSzPts val="3000"/>
              <a:buNone/>
              <a:defRPr sz="4000"/>
            </a:lvl3pPr>
            <a:lvl4pPr lvl="3" algn="r" rtl="0">
              <a:spcBef>
                <a:spcPts val="0"/>
              </a:spcBef>
              <a:spcAft>
                <a:spcPts val="0"/>
              </a:spcAft>
              <a:buSzPts val="3000"/>
              <a:buNone/>
              <a:defRPr sz="4000"/>
            </a:lvl4pPr>
            <a:lvl5pPr lvl="4" algn="r" rtl="0">
              <a:spcBef>
                <a:spcPts val="0"/>
              </a:spcBef>
              <a:spcAft>
                <a:spcPts val="0"/>
              </a:spcAft>
              <a:buSzPts val="3000"/>
              <a:buNone/>
              <a:defRPr sz="4000"/>
            </a:lvl5pPr>
            <a:lvl6pPr lvl="5" algn="r" rtl="0">
              <a:spcBef>
                <a:spcPts val="0"/>
              </a:spcBef>
              <a:spcAft>
                <a:spcPts val="0"/>
              </a:spcAft>
              <a:buSzPts val="3000"/>
              <a:buNone/>
              <a:defRPr sz="4000"/>
            </a:lvl6pPr>
            <a:lvl7pPr lvl="6" algn="r" rtl="0">
              <a:spcBef>
                <a:spcPts val="0"/>
              </a:spcBef>
              <a:spcAft>
                <a:spcPts val="0"/>
              </a:spcAft>
              <a:buSzPts val="3000"/>
              <a:buNone/>
              <a:defRPr sz="4000"/>
            </a:lvl7pPr>
            <a:lvl8pPr lvl="7" algn="r" rtl="0">
              <a:spcBef>
                <a:spcPts val="0"/>
              </a:spcBef>
              <a:spcAft>
                <a:spcPts val="0"/>
              </a:spcAft>
              <a:buSzPts val="3000"/>
              <a:buNone/>
              <a:defRPr sz="4000"/>
            </a:lvl8pPr>
            <a:lvl9pPr lvl="8" algn="r" rtl="0">
              <a:spcBef>
                <a:spcPts val="0"/>
              </a:spcBef>
              <a:spcAft>
                <a:spcPts val="0"/>
              </a:spcAft>
              <a:buSzPts val="3000"/>
              <a:buNone/>
              <a:defRPr sz="4000"/>
            </a:lvl9pPr>
          </a:lstStyle>
          <a:p>
            <a:r>
              <a:t>xx%</a:t>
            </a:r>
          </a:p>
        </p:txBody>
      </p:sp>
      <p:sp>
        <p:nvSpPr>
          <p:cNvPr id="902" name="Google Shape;902;p14"/>
          <p:cNvSpPr txBox="1">
            <a:spLocks noGrp="1"/>
          </p:cNvSpPr>
          <p:nvPr>
            <p:ph type="title" idx="6"/>
          </p:nvPr>
        </p:nvSpPr>
        <p:spPr>
          <a:xfrm>
            <a:off x="2359000" y="2861300"/>
            <a:ext cx="3650000" cy="524800"/>
          </a:xfrm>
          <a:prstGeom prst="rect">
            <a:avLst/>
          </a:prstGeom>
        </p:spPr>
        <p:txBody>
          <a:bodyPr spcFirstLastPara="1" wrap="square" lIns="91425" tIns="91425" rIns="91425" bIns="91425" anchor="b" anchorCtr="0">
            <a:noAutofit/>
          </a:bodyPr>
          <a:lstStyle>
            <a:lvl1pPr lvl="0" rtl="0">
              <a:spcBef>
                <a:spcPts val="0"/>
              </a:spcBef>
              <a:spcAft>
                <a:spcPts val="0"/>
              </a:spcAft>
              <a:buSzPts val="1700"/>
              <a:buNone/>
              <a:defRPr sz="2133">
                <a:latin typeface="Chango"/>
                <a:ea typeface="Chango"/>
                <a:cs typeface="Chango"/>
                <a:sym typeface="Chango"/>
              </a:defRPr>
            </a:lvl1pPr>
            <a:lvl2pPr lvl="1" rtl="0">
              <a:spcBef>
                <a:spcPts val="0"/>
              </a:spcBef>
              <a:spcAft>
                <a:spcPts val="0"/>
              </a:spcAft>
              <a:buSzPts val="1700"/>
              <a:buNone/>
              <a:defRPr sz="2267"/>
            </a:lvl2pPr>
            <a:lvl3pPr lvl="2" rtl="0">
              <a:spcBef>
                <a:spcPts val="0"/>
              </a:spcBef>
              <a:spcAft>
                <a:spcPts val="0"/>
              </a:spcAft>
              <a:buSzPts val="1700"/>
              <a:buNone/>
              <a:defRPr sz="2267"/>
            </a:lvl3pPr>
            <a:lvl4pPr lvl="3" rtl="0">
              <a:spcBef>
                <a:spcPts val="0"/>
              </a:spcBef>
              <a:spcAft>
                <a:spcPts val="0"/>
              </a:spcAft>
              <a:buSzPts val="1700"/>
              <a:buNone/>
              <a:defRPr sz="2267"/>
            </a:lvl4pPr>
            <a:lvl5pPr lvl="4" rtl="0">
              <a:spcBef>
                <a:spcPts val="0"/>
              </a:spcBef>
              <a:spcAft>
                <a:spcPts val="0"/>
              </a:spcAft>
              <a:buSzPts val="1700"/>
              <a:buNone/>
              <a:defRPr sz="2267"/>
            </a:lvl5pPr>
            <a:lvl6pPr lvl="5" rtl="0">
              <a:spcBef>
                <a:spcPts val="0"/>
              </a:spcBef>
              <a:spcAft>
                <a:spcPts val="0"/>
              </a:spcAft>
              <a:buSzPts val="1700"/>
              <a:buNone/>
              <a:defRPr sz="2267"/>
            </a:lvl6pPr>
            <a:lvl7pPr lvl="6" rtl="0">
              <a:spcBef>
                <a:spcPts val="0"/>
              </a:spcBef>
              <a:spcAft>
                <a:spcPts val="0"/>
              </a:spcAft>
              <a:buSzPts val="1700"/>
              <a:buNone/>
              <a:defRPr sz="2267"/>
            </a:lvl7pPr>
            <a:lvl8pPr lvl="7" rtl="0">
              <a:spcBef>
                <a:spcPts val="0"/>
              </a:spcBef>
              <a:spcAft>
                <a:spcPts val="0"/>
              </a:spcAft>
              <a:buSzPts val="1700"/>
              <a:buNone/>
              <a:defRPr sz="2267"/>
            </a:lvl8pPr>
            <a:lvl9pPr lvl="8" rtl="0">
              <a:spcBef>
                <a:spcPts val="0"/>
              </a:spcBef>
              <a:spcAft>
                <a:spcPts val="0"/>
              </a:spcAft>
              <a:buSzPts val="1700"/>
              <a:buNone/>
              <a:defRPr sz="2267"/>
            </a:lvl9pPr>
          </a:lstStyle>
          <a:p>
            <a:endParaRPr/>
          </a:p>
        </p:txBody>
      </p:sp>
      <p:sp>
        <p:nvSpPr>
          <p:cNvPr id="903" name="Google Shape;903;p14"/>
          <p:cNvSpPr txBox="1">
            <a:spLocks noGrp="1"/>
          </p:cNvSpPr>
          <p:nvPr>
            <p:ph type="subTitle" idx="7"/>
          </p:nvPr>
        </p:nvSpPr>
        <p:spPr>
          <a:xfrm>
            <a:off x="2359000" y="3242700"/>
            <a:ext cx="3112800" cy="75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Nunito"/>
                <a:ea typeface="Nunito"/>
                <a:cs typeface="Nunito"/>
                <a:sym typeface="Nunito"/>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904" name="Google Shape;904;p14"/>
          <p:cNvSpPr txBox="1">
            <a:spLocks noGrp="1"/>
          </p:cNvSpPr>
          <p:nvPr>
            <p:ph type="title" idx="8" hasCustomPrompt="1"/>
          </p:nvPr>
        </p:nvSpPr>
        <p:spPr>
          <a:xfrm>
            <a:off x="1034167" y="3075767"/>
            <a:ext cx="1291600" cy="696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atin typeface="Chango"/>
                <a:ea typeface="Chango"/>
                <a:cs typeface="Chango"/>
                <a:sym typeface="Chango"/>
              </a:defRPr>
            </a:lvl1pPr>
            <a:lvl2pPr lvl="1" algn="r" rtl="0">
              <a:spcBef>
                <a:spcPts val="0"/>
              </a:spcBef>
              <a:spcAft>
                <a:spcPts val="0"/>
              </a:spcAft>
              <a:buSzPts val="3000"/>
              <a:buNone/>
              <a:defRPr sz="4000"/>
            </a:lvl2pPr>
            <a:lvl3pPr lvl="2" algn="r" rtl="0">
              <a:spcBef>
                <a:spcPts val="0"/>
              </a:spcBef>
              <a:spcAft>
                <a:spcPts val="0"/>
              </a:spcAft>
              <a:buSzPts val="3000"/>
              <a:buNone/>
              <a:defRPr sz="4000"/>
            </a:lvl3pPr>
            <a:lvl4pPr lvl="3" algn="r" rtl="0">
              <a:spcBef>
                <a:spcPts val="0"/>
              </a:spcBef>
              <a:spcAft>
                <a:spcPts val="0"/>
              </a:spcAft>
              <a:buSzPts val="3000"/>
              <a:buNone/>
              <a:defRPr sz="4000"/>
            </a:lvl4pPr>
            <a:lvl5pPr lvl="4" algn="r" rtl="0">
              <a:spcBef>
                <a:spcPts val="0"/>
              </a:spcBef>
              <a:spcAft>
                <a:spcPts val="0"/>
              </a:spcAft>
              <a:buSzPts val="3000"/>
              <a:buNone/>
              <a:defRPr sz="4000"/>
            </a:lvl5pPr>
            <a:lvl6pPr lvl="5" algn="r" rtl="0">
              <a:spcBef>
                <a:spcPts val="0"/>
              </a:spcBef>
              <a:spcAft>
                <a:spcPts val="0"/>
              </a:spcAft>
              <a:buSzPts val="3000"/>
              <a:buNone/>
              <a:defRPr sz="4000"/>
            </a:lvl6pPr>
            <a:lvl7pPr lvl="6" algn="r" rtl="0">
              <a:spcBef>
                <a:spcPts val="0"/>
              </a:spcBef>
              <a:spcAft>
                <a:spcPts val="0"/>
              </a:spcAft>
              <a:buSzPts val="3000"/>
              <a:buNone/>
              <a:defRPr sz="4000"/>
            </a:lvl7pPr>
            <a:lvl8pPr lvl="7" algn="r" rtl="0">
              <a:spcBef>
                <a:spcPts val="0"/>
              </a:spcBef>
              <a:spcAft>
                <a:spcPts val="0"/>
              </a:spcAft>
              <a:buSzPts val="3000"/>
              <a:buNone/>
              <a:defRPr sz="4000"/>
            </a:lvl8pPr>
            <a:lvl9pPr lvl="8" algn="r" rtl="0">
              <a:spcBef>
                <a:spcPts val="0"/>
              </a:spcBef>
              <a:spcAft>
                <a:spcPts val="0"/>
              </a:spcAft>
              <a:buSzPts val="3000"/>
              <a:buNone/>
              <a:defRPr sz="4000"/>
            </a:lvl9pPr>
          </a:lstStyle>
          <a:p>
            <a:r>
              <a:t>xx%</a:t>
            </a:r>
          </a:p>
        </p:txBody>
      </p:sp>
      <p:sp>
        <p:nvSpPr>
          <p:cNvPr id="905" name="Google Shape;905;p14"/>
          <p:cNvSpPr txBox="1">
            <a:spLocks noGrp="1"/>
          </p:cNvSpPr>
          <p:nvPr>
            <p:ph type="title" idx="9"/>
          </p:nvPr>
        </p:nvSpPr>
        <p:spPr>
          <a:xfrm>
            <a:off x="7507833" y="2861300"/>
            <a:ext cx="3650000" cy="524800"/>
          </a:xfrm>
          <a:prstGeom prst="rect">
            <a:avLst/>
          </a:prstGeom>
        </p:spPr>
        <p:txBody>
          <a:bodyPr spcFirstLastPara="1" wrap="square" lIns="91425" tIns="91425" rIns="91425" bIns="91425" anchor="b" anchorCtr="0">
            <a:noAutofit/>
          </a:bodyPr>
          <a:lstStyle>
            <a:lvl1pPr lvl="0" rtl="0">
              <a:spcBef>
                <a:spcPts val="0"/>
              </a:spcBef>
              <a:spcAft>
                <a:spcPts val="0"/>
              </a:spcAft>
              <a:buSzPts val="1700"/>
              <a:buNone/>
              <a:defRPr sz="2133">
                <a:latin typeface="Chango"/>
                <a:ea typeface="Chango"/>
                <a:cs typeface="Chango"/>
                <a:sym typeface="Chango"/>
              </a:defRPr>
            </a:lvl1pPr>
            <a:lvl2pPr lvl="1" rtl="0">
              <a:spcBef>
                <a:spcPts val="0"/>
              </a:spcBef>
              <a:spcAft>
                <a:spcPts val="0"/>
              </a:spcAft>
              <a:buSzPts val="1700"/>
              <a:buNone/>
              <a:defRPr sz="2267"/>
            </a:lvl2pPr>
            <a:lvl3pPr lvl="2" rtl="0">
              <a:spcBef>
                <a:spcPts val="0"/>
              </a:spcBef>
              <a:spcAft>
                <a:spcPts val="0"/>
              </a:spcAft>
              <a:buSzPts val="1700"/>
              <a:buNone/>
              <a:defRPr sz="2267"/>
            </a:lvl3pPr>
            <a:lvl4pPr lvl="3" rtl="0">
              <a:spcBef>
                <a:spcPts val="0"/>
              </a:spcBef>
              <a:spcAft>
                <a:spcPts val="0"/>
              </a:spcAft>
              <a:buSzPts val="1700"/>
              <a:buNone/>
              <a:defRPr sz="2267"/>
            </a:lvl4pPr>
            <a:lvl5pPr lvl="4" rtl="0">
              <a:spcBef>
                <a:spcPts val="0"/>
              </a:spcBef>
              <a:spcAft>
                <a:spcPts val="0"/>
              </a:spcAft>
              <a:buSzPts val="1700"/>
              <a:buNone/>
              <a:defRPr sz="2267"/>
            </a:lvl5pPr>
            <a:lvl6pPr lvl="5" rtl="0">
              <a:spcBef>
                <a:spcPts val="0"/>
              </a:spcBef>
              <a:spcAft>
                <a:spcPts val="0"/>
              </a:spcAft>
              <a:buSzPts val="1700"/>
              <a:buNone/>
              <a:defRPr sz="2267"/>
            </a:lvl6pPr>
            <a:lvl7pPr lvl="6" rtl="0">
              <a:spcBef>
                <a:spcPts val="0"/>
              </a:spcBef>
              <a:spcAft>
                <a:spcPts val="0"/>
              </a:spcAft>
              <a:buSzPts val="1700"/>
              <a:buNone/>
              <a:defRPr sz="2267"/>
            </a:lvl7pPr>
            <a:lvl8pPr lvl="7" rtl="0">
              <a:spcBef>
                <a:spcPts val="0"/>
              </a:spcBef>
              <a:spcAft>
                <a:spcPts val="0"/>
              </a:spcAft>
              <a:buSzPts val="1700"/>
              <a:buNone/>
              <a:defRPr sz="2267"/>
            </a:lvl8pPr>
            <a:lvl9pPr lvl="8" rtl="0">
              <a:spcBef>
                <a:spcPts val="0"/>
              </a:spcBef>
              <a:spcAft>
                <a:spcPts val="0"/>
              </a:spcAft>
              <a:buSzPts val="1700"/>
              <a:buNone/>
              <a:defRPr sz="2267"/>
            </a:lvl9pPr>
          </a:lstStyle>
          <a:p>
            <a:endParaRPr/>
          </a:p>
        </p:txBody>
      </p:sp>
      <p:sp>
        <p:nvSpPr>
          <p:cNvPr id="906" name="Google Shape;906;p14"/>
          <p:cNvSpPr txBox="1">
            <a:spLocks noGrp="1"/>
          </p:cNvSpPr>
          <p:nvPr>
            <p:ph type="subTitle" idx="13"/>
          </p:nvPr>
        </p:nvSpPr>
        <p:spPr>
          <a:xfrm>
            <a:off x="7507833" y="3242700"/>
            <a:ext cx="3112800" cy="75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Nunito"/>
                <a:ea typeface="Nunito"/>
                <a:cs typeface="Nunito"/>
                <a:sym typeface="Nunito"/>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907" name="Google Shape;907;p14"/>
          <p:cNvSpPr txBox="1">
            <a:spLocks noGrp="1"/>
          </p:cNvSpPr>
          <p:nvPr>
            <p:ph type="title" idx="14" hasCustomPrompt="1"/>
          </p:nvPr>
        </p:nvSpPr>
        <p:spPr>
          <a:xfrm>
            <a:off x="6183000" y="3075767"/>
            <a:ext cx="1291600" cy="696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atin typeface="Chango"/>
                <a:ea typeface="Chango"/>
                <a:cs typeface="Chango"/>
                <a:sym typeface="Chango"/>
              </a:defRPr>
            </a:lvl1pPr>
            <a:lvl2pPr lvl="1" algn="r" rtl="0">
              <a:spcBef>
                <a:spcPts val="0"/>
              </a:spcBef>
              <a:spcAft>
                <a:spcPts val="0"/>
              </a:spcAft>
              <a:buSzPts val="3000"/>
              <a:buNone/>
              <a:defRPr sz="4000"/>
            </a:lvl2pPr>
            <a:lvl3pPr lvl="2" algn="r" rtl="0">
              <a:spcBef>
                <a:spcPts val="0"/>
              </a:spcBef>
              <a:spcAft>
                <a:spcPts val="0"/>
              </a:spcAft>
              <a:buSzPts val="3000"/>
              <a:buNone/>
              <a:defRPr sz="4000"/>
            </a:lvl3pPr>
            <a:lvl4pPr lvl="3" algn="r" rtl="0">
              <a:spcBef>
                <a:spcPts val="0"/>
              </a:spcBef>
              <a:spcAft>
                <a:spcPts val="0"/>
              </a:spcAft>
              <a:buSzPts val="3000"/>
              <a:buNone/>
              <a:defRPr sz="4000"/>
            </a:lvl4pPr>
            <a:lvl5pPr lvl="4" algn="r" rtl="0">
              <a:spcBef>
                <a:spcPts val="0"/>
              </a:spcBef>
              <a:spcAft>
                <a:spcPts val="0"/>
              </a:spcAft>
              <a:buSzPts val="3000"/>
              <a:buNone/>
              <a:defRPr sz="4000"/>
            </a:lvl5pPr>
            <a:lvl6pPr lvl="5" algn="r" rtl="0">
              <a:spcBef>
                <a:spcPts val="0"/>
              </a:spcBef>
              <a:spcAft>
                <a:spcPts val="0"/>
              </a:spcAft>
              <a:buSzPts val="3000"/>
              <a:buNone/>
              <a:defRPr sz="4000"/>
            </a:lvl6pPr>
            <a:lvl7pPr lvl="6" algn="r" rtl="0">
              <a:spcBef>
                <a:spcPts val="0"/>
              </a:spcBef>
              <a:spcAft>
                <a:spcPts val="0"/>
              </a:spcAft>
              <a:buSzPts val="3000"/>
              <a:buNone/>
              <a:defRPr sz="4000"/>
            </a:lvl7pPr>
            <a:lvl8pPr lvl="7" algn="r" rtl="0">
              <a:spcBef>
                <a:spcPts val="0"/>
              </a:spcBef>
              <a:spcAft>
                <a:spcPts val="0"/>
              </a:spcAft>
              <a:buSzPts val="3000"/>
              <a:buNone/>
              <a:defRPr sz="4000"/>
            </a:lvl8pPr>
            <a:lvl9pPr lvl="8" algn="r" rtl="0">
              <a:spcBef>
                <a:spcPts val="0"/>
              </a:spcBef>
              <a:spcAft>
                <a:spcPts val="0"/>
              </a:spcAft>
              <a:buSzPts val="3000"/>
              <a:buNone/>
              <a:defRPr sz="4000"/>
            </a:lvl9pPr>
          </a:lstStyle>
          <a:p>
            <a:r>
              <a:t>xx%</a:t>
            </a:r>
          </a:p>
        </p:txBody>
      </p:sp>
      <p:sp>
        <p:nvSpPr>
          <p:cNvPr id="908" name="Google Shape;908;p14"/>
          <p:cNvSpPr txBox="1">
            <a:spLocks noGrp="1"/>
          </p:cNvSpPr>
          <p:nvPr>
            <p:ph type="title" idx="15"/>
          </p:nvPr>
        </p:nvSpPr>
        <p:spPr>
          <a:xfrm>
            <a:off x="2359000" y="4881667"/>
            <a:ext cx="3650000" cy="524800"/>
          </a:xfrm>
          <a:prstGeom prst="rect">
            <a:avLst/>
          </a:prstGeom>
        </p:spPr>
        <p:txBody>
          <a:bodyPr spcFirstLastPara="1" wrap="square" lIns="91425" tIns="91425" rIns="91425" bIns="91425" anchor="b" anchorCtr="0">
            <a:noAutofit/>
          </a:bodyPr>
          <a:lstStyle>
            <a:lvl1pPr lvl="0" rtl="0">
              <a:spcBef>
                <a:spcPts val="0"/>
              </a:spcBef>
              <a:spcAft>
                <a:spcPts val="0"/>
              </a:spcAft>
              <a:buSzPts val="1700"/>
              <a:buNone/>
              <a:defRPr sz="2133">
                <a:latin typeface="Chango"/>
                <a:ea typeface="Chango"/>
                <a:cs typeface="Chango"/>
                <a:sym typeface="Chango"/>
              </a:defRPr>
            </a:lvl1pPr>
            <a:lvl2pPr lvl="1" rtl="0">
              <a:spcBef>
                <a:spcPts val="0"/>
              </a:spcBef>
              <a:spcAft>
                <a:spcPts val="0"/>
              </a:spcAft>
              <a:buSzPts val="1700"/>
              <a:buNone/>
              <a:defRPr sz="2267"/>
            </a:lvl2pPr>
            <a:lvl3pPr lvl="2" rtl="0">
              <a:spcBef>
                <a:spcPts val="0"/>
              </a:spcBef>
              <a:spcAft>
                <a:spcPts val="0"/>
              </a:spcAft>
              <a:buSzPts val="1700"/>
              <a:buNone/>
              <a:defRPr sz="2267"/>
            </a:lvl3pPr>
            <a:lvl4pPr lvl="3" rtl="0">
              <a:spcBef>
                <a:spcPts val="0"/>
              </a:spcBef>
              <a:spcAft>
                <a:spcPts val="0"/>
              </a:spcAft>
              <a:buSzPts val="1700"/>
              <a:buNone/>
              <a:defRPr sz="2267"/>
            </a:lvl4pPr>
            <a:lvl5pPr lvl="4" rtl="0">
              <a:spcBef>
                <a:spcPts val="0"/>
              </a:spcBef>
              <a:spcAft>
                <a:spcPts val="0"/>
              </a:spcAft>
              <a:buSzPts val="1700"/>
              <a:buNone/>
              <a:defRPr sz="2267"/>
            </a:lvl5pPr>
            <a:lvl6pPr lvl="5" rtl="0">
              <a:spcBef>
                <a:spcPts val="0"/>
              </a:spcBef>
              <a:spcAft>
                <a:spcPts val="0"/>
              </a:spcAft>
              <a:buSzPts val="1700"/>
              <a:buNone/>
              <a:defRPr sz="2267"/>
            </a:lvl6pPr>
            <a:lvl7pPr lvl="6" rtl="0">
              <a:spcBef>
                <a:spcPts val="0"/>
              </a:spcBef>
              <a:spcAft>
                <a:spcPts val="0"/>
              </a:spcAft>
              <a:buSzPts val="1700"/>
              <a:buNone/>
              <a:defRPr sz="2267"/>
            </a:lvl7pPr>
            <a:lvl8pPr lvl="7" rtl="0">
              <a:spcBef>
                <a:spcPts val="0"/>
              </a:spcBef>
              <a:spcAft>
                <a:spcPts val="0"/>
              </a:spcAft>
              <a:buSzPts val="1700"/>
              <a:buNone/>
              <a:defRPr sz="2267"/>
            </a:lvl8pPr>
            <a:lvl9pPr lvl="8" rtl="0">
              <a:spcBef>
                <a:spcPts val="0"/>
              </a:spcBef>
              <a:spcAft>
                <a:spcPts val="0"/>
              </a:spcAft>
              <a:buSzPts val="1700"/>
              <a:buNone/>
              <a:defRPr sz="2267"/>
            </a:lvl9pPr>
          </a:lstStyle>
          <a:p>
            <a:endParaRPr/>
          </a:p>
        </p:txBody>
      </p:sp>
      <p:sp>
        <p:nvSpPr>
          <p:cNvPr id="909" name="Google Shape;909;p14"/>
          <p:cNvSpPr txBox="1">
            <a:spLocks noGrp="1"/>
          </p:cNvSpPr>
          <p:nvPr>
            <p:ph type="subTitle" idx="16"/>
          </p:nvPr>
        </p:nvSpPr>
        <p:spPr>
          <a:xfrm>
            <a:off x="2359000" y="5263067"/>
            <a:ext cx="3112800" cy="75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Nunito"/>
                <a:ea typeface="Nunito"/>
                <a:cs typeface="Nunito"/>
                <a:sym typeface="Nunito"/>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910" name="Google Shape;910;p14"/>
          <p:cNvSpPr txBox="1">
            <a:spLocks noGrp="1"/>
          </p:cNvSpPr>
          <p:nvPr>
            <p:ph type="title" idx="17" hasCustomPrompt="1"/>
          </p:nvPr>
        </p:nvSpPr>
        <p:spPr>
          <a:xfrm>
            <a:off x="1034167" y="5096133"/>
            <a:ext cx="1291600" cy="696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atin typeface="Chango"/>
                <a:ea typeface="Chango"/>
                <a:cs typeface="Chango"/>
                <a:sym typeface="Chango"/>
              </a:defRPr>
            </a:lvl1pPr>
            <a:lvl2pPr lvl="1" algn="r" rtl="0">
              <a:spcBef>
                <a:spcPts val="0"/>
              </a:spcBef>
              <a:spcAft>
                <a:spcPts val="0"/>
              </a:spcAft>
              <a:buSzPts val="3000"/>
              <a:buNone/>
              <a:defRPr sz="4000"/>
            </a:lvl2pPr>
            <a:lvl3pPr lvl="2" algn="r" rtl="0">
              <a:spcBef>
                <a:spcPts val="0"/>
              </a:spcBef>
              <a:spcAft>
                <a:spcPts val="0"/>
              </a:spcAft>
              <a:buSzPts val="3000"/>
              <a:buNone/>
              <a:defRPr sz="4000"/>
            </a:lvl3pPr>
            <a:lvl4pPr lvl="3" algn="r" rtl="0">
              <a:spcBef>
                <a:spcPts val="0"/>
              </a:spcBef>
              <a:spcAft>
                <a:spcPts val="0"/>
              </a:spcAft>
              <a:buSzPts val="3000"/>
              <a:buNone/>
              <a:defRPr sz="4000"/>
            </a:lvl4pPr>
            <a:lvl5pPr lvl="4" algn="r" rtl="0">
              <a:spcBef>
                <a:spcPts val="0"/>
              </a:spcBef>
              <a:spcAft>
                <a:spcPts val="0"/>
              </a:spcAft>
              <a:buSzPts val="3000"/>
              <a:buNone/>
              <a:defRPr sz="4000"/>
            </a:lvl5pPr>
            <a:lvl6pPr lvl="5" algn="r" rtl="0">
              <a:spcBef>
                <a:spcPts val="0"/>
              </a:spcBef>
              <a:spcAft>
                <a:spcPts val="0"/>
              </a:spcAft>
              <a:buSzPts val="3000"/>
              <a:buNone/>
              <a:defRPr sz="4000"/>
            </a:lvl6pPr>
            <a:lvl7pPr lvl="6" algn="r" rtl="0">
              <a:spcBef>
                <a:spcPts val="0"/>
              </a:spcBef>
              <a:spcAft>
                <a:spcPts val="0"/>
              </a:spcAft>
              <a:buSzPts val="3000"/>
              <a:buNone/>
              <a:defRPr sz="4000"/>
            </a:lvl7pPr>
            <a:lvl8pPr lvl="7" algn="r" rtl="0">
              <a:spcBef>
                <a:spcPts val="0"/>
              </a:spcBef>
              <a:spcAft>
                <a:spcPts val="0"/>
              </a:spcAft>
              <a:buSzPts val="3000"/>
              <a:buNone/>
              <a:defRPr sz="4000"/>
            </a:lvl8pPr>
            <a:lvl9pPr lvl="8" algn="r" rtl="0">
              <a:spcBef>
                <a:spcPts val="0"/>
              </a:spcBef>
              <a:spcAft>
                <a:spcPts val="0"/>
              </a:spcAft>
              <a:buSzPts val="3000"/>
              <a:buNone/>
              <a:defRPr sz="4000"/>
            </a:lvl9pPr>
          </a:lstStyle>
          <a:p>
            <a:r>
              <a:t>xx%</a:t>
            </a:r>
          </a:p>
        </p:txBody>
      </p:sp>
      <p:sp>
        <p:nvSpPr>
          <p:cNvPr id="911" name="Google Shape;911;p14"/>
          <p:cNvSpPr txBox="1">
            <a:spLocks noGrp="1"/>
          </p:cNvSpPr>
          <p:nvPr>
            <p:ph type="title" idx="18"/>
          </p:nvPr>
        </p:nvSpPr>
        <p:spPr>
          <a:xfrm>
            <a:off x="7507833" y="4881667"/>
            <a:ext cx="3650000" cy="524800"/>
          </a:xfrm>
          <a:prstGeom prst="rect">
            <a:avLst/>
          </a:prstGeom>
        </p:spPr>
        <p:txBody>
          <a:bodyPr spcFirstLastPara="1" wrap="square" lIns="91425" tIns="91425" rIns="91425" bIns="91425" anchor="b" anchorCtr="0">
            <a:noAutofit/>
          </a:bodyPr>
          <a:lstStyle>
            <a:lvl1pPr lvl="0" rtl="0">
              <a:spcBef>
                <a:spcPts val="0"/>
              </a:spcBef>
              <a:spcAft>
                <a:spcPts val="0"/>
              </a:spcAft>
              <a:buSzPts val="1700"/>
              <a:buNone/>
              <a:defRPr sz="2133">
                <a:latin typeface="Chango"/>
                <a:ea typeface="Chango"/>
                <a:cs typeface="Chango"/>
                <a:sym typeface="Chango"/>
              </a:defRPr>
            </a:lvl1pPr>
            <a:lvl2pPr lvl="1" rtl="0">
              <a:spcBef>
                <a:spcPts val="0"/>
              </a:spcBef>
              <a:spcAft>
                <a:spcPts val="0"/>
              </a:spcAft>
              <a:buSzPts val="1700"/>
              <a:buNone/>
              <a:defRPr sz="2267"/>
            </a:lvl2pPr>
            <a:lvl3pPr lvl="2" rtl="0">
              <a:spcBef>
                <a:spcPts val="0"/>
              </a:spcBef>
              <a:spcAft>
                <a:spcPts val="0"/>
              </a:spcAft>
              <a:buSzPts val="1700"/>
              <a:buNone/>
              <a:defRPr sz="2267"/>
            </a:lvl3pPr>
            <a:lvl4pPr lvl="3" rtl="0">
              <a:spcBef>
                <a:spcPts val="0"/>
              </a:spcBef>
              <a:spcAft>
                <a:spcPts val="0"/>
              </a:spcAft>
              <a:buSzPts val="1700"/>
              <a:buNone/>
              <a:defRPr sz="2267"/>
            </a:lvl4pPr>
            <a:lvl5pPr lvl="4" rtl="0">
              <a:spcBef>
                <a:spcPts val="0"/>
              </a:spcBef>
              <a:spcAft>
                <a:spcPts val="0"/>
              </a:spcAft>
              <a:buSzPts val="1700"/>
              <a:buNone/>
              <a:defRPr sz="2267"/>
            </a:lvl5pPr>
            <a:lvl6pPr lvl="5" rtl="0">
              <a:spcBef>
                <a:spcPts val="0"/>
              </a:spcBef>
              <a:spcAft>
                <a:spcPts val="0"/>
              </a:spcAft>
              <a:buSzPts val="1700"/>
              <a:buNone/>
              <a:defRPr sz="2267"/>
            </a:lvl6pPr>
            <a:lvl7pPr lvl="6" rtl="0">
              <a:spcBef>
                <a:spcPts val="0"/>
              </a:spcBef>
              <a:spcAft>
                <a:spcPts val="0"/>
              </a:spcAft>
              <a:buSzPts val="1700"/>
              <a:buNone/>
              <a:defRPr sz="2267"/>
            </a:lvl7pPr>
            <a:lvl8pPr lvl="7" rtl="0">
              <a:spcBef>
                <a:spcPts val="0"/>
              </a:spcBef>
              <a:spcAft>
                <a:spcPts val="0"/>
              </a:spcAft>
              <a:buSzPts val="1700"/>
              <a:buNone/>
              <a:defRPr sz="2267"/>
            </a:lvl8pPr>
            <a:lvl9pPr lvl="8" rtl="0">
              <a:spcBef>
                <a:spcPts val="0"/>
              </a:spcBef>
              <a:spcAft>
                <a:spcPts val="0"/>
              </a:spcAft>
              <a:buSzPts val="1700"/>
              <a:buNone/>
              <a:defRPr sz="2267"/>
            </a:lvl9pPr>
          </a:lstStyle>
          <a:p>
            <a:endParaRPr/>
          </a:p>
        </p:txBody>
      </p:sp>
      <p:sp>
        <p:nvSpPr>
          <p:cNvPr id="912" name="Google Shape;912;p14"/>
          <p:cNvSpPr txBox="1">
            <a:spLocks noGrp="1"/>
          </p:cNvSpPr>
          <p:nvPr>
            <p:ph type="subTitle" idx="19"/>
          </p:nvPr>
        </p:nvSpPr>
        <p:spPr>
          <a:xfrm>
            <a:off x="7507833" y="5263067"/>
            <a:ext cx="3112800" cy="75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Nunito"/>
                <a:ea typeface="Nunito"/>
                <a:cs typeface="Nunito"/>
                <a:sym typeface="Nunito"/>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913" name="Google Shape;913;p14"/>
          <p:cNvSpPr txBox="1">
            <a:spLocks noGrp="1"/>
          </p:cNvSpPr>
          <p:nvPr>
            <p:ph type="title" idx="20" hasCustomPrompt="1"/>
          </p:nvPr>
        </p:nvSpPr>
        <p:spPr>
          <a:xfrm>
            <a:off x="6183000" y="5096133"/>
            <a:ext cx="1291600" cy="696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atin typeface="Chango"/>
                <a:ea typeface="Chango"/>
                <a:cs typeface="Chango"/>
                <a:sym typeface="Chango"/>
              </a:defRPr>
            </a:lvl1pPr>
            <a:lvl2pPr lvl="1" algn="r" rtl="0">
              <a:spcBef>
                <a:spcPts val="0"/>
              </a:spcBef>
              <a:spcAft>
                <a:spcPts val="0"/>
              </a:spcAft>
              <a:buSzPts val="3000"/>
              <a:buNone/>
              <a:defRPr sz="4000"/>
            </a:lvl2pPr>
            <a:lvl3pPr lvl="2" algn="r" rtl="0">
              <a:spcBef>
                <a:spcPts val="0"/>
              </a:spcBef>
              <a:spcAft>
                <a:spcPts val="0"/>
              </a:spcAft>
              <a:buSzPts val="3000"/>
              <a:buNone/>
              <a:defRPr sz="4000"/>
            </a:lvl3pPr>
            <a:lvl4pPr lvl="3" algn="r" rtl="0">
              <a:spcBef>
                <a:spcPts val="0"/>
              </a:spcBef>
              <a:spcAft>
                <a:spcPts val="0"/>
              </a:spcAft>
              <a:buSzPts val="3000"/>
              <a:buNone/>
              <a:defRPr sz="4000"/>
            </a:lvl4pPr>
            <a:lvl5pPr lvl="4" algn="r" rtl="0">
              <a:spcBef>
                <a:spcPts val="0"/>
              </a:spcBef>
              <a:spcAft>
                <a:spcPts val="0"/>
              </a:spcAft>
              <a:buSzPts val="3000"/>
              <a:buNone/>
              <a:defRPr sz="4000"/>
            </a:lvl5pPr>
            <a:lvl6pPr lvl="5" algn="r" rtl="0">
              <a:spcBef>
                <a:spcPts val="0"/>
              </a:spcBef>
              <a:spcAft>
                <a:spcPts val="0"/>
              </a:spcAft>
              <a:buSzPts val="3000"/>
              <a:buNone/>
              <a:defRPr sz="4000"/>
            </a:lvl6pPr>
            <a:lvl7pPr lvl="6" algn="r" rtl="0">
              <a:spcBef>
                <a:spcPts val="0"/>
              </a:spcBef>
              <a:spcAft>
                <a:spcPts val="0"/>
              </a:spcAft>
              <a:buSzPts val="3000"/>
              <a:buNone/>
              <a:defRPr sz="4000"/>
            </a:lvl7pPr>
            <a:lvl8pPr lvl="7" algn="r" rtl="0">
              <a:spcBef>
                <a:spcPts val="0"/>
              </a:spcBef>
              <a:spcAft>
                <a:spcPts val="0"/>
              </a:spcAft>
              <a:buSzPts val="3000"/>
              <a:buNone/>
              <a:defRPr sz="4000"/>
            </a:lvl8pPr>
            <a:lvl9pPr lvl="8" algn="r" rtl="0">
              <a:spcBef>
                <a:spcPts val="0"/>
              </a:spcBef>
              <a:spcAft>
                <a:spcPts val="0"/>
              </a:spcAft>
              <a:buSzPts val="3000"/>
              <a:buNone/>
              <a:defRPr sz="4000"/>
            </a:lvl9pPr>
          </a:lstStyle>
          <a:p>
            <a:r>
              <a:t>xx%</a:t>
            </a:r>
          </a:p>
        </p:txBody>
      </p:sp>
      <p:grpSp>
        <p:nvGrpSpPr>
          <p:cNvPr id="914" name="Google Shape;914;p14"/>
          <p:cNvGrpSpPr/>
          <p:nvPr/>
        </p:nvGrpSpPr>
        <p:grpSpPr>
          <a:xfrm>
            <a:off x="10852233" y="134259"/>
            <a:ext cx="1275196" cy="1271165"/>
            <a:chOff x="7716672" y="2820944"/>
            <a:chExt cx="557796" cy="556065"/>
          </a:xfrm>
        </p:grpSpPr>
        <p:sp>
          <p:nvSpPr>
            <p:cNvPr id="915" name="Google Shape;915;p14"/>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16" name="Google Shape;916;p14"/>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17" name="Google Shape;917;p14"/>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18" name="Google Shape;918;p14"/>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19" name="Google Shape;919;p14"/>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20" name="Google Shape;920;p14"/>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21" name="Google Shape;921;p14"/>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22" name="Google Shape;922;p14"/>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23" name="Google Shape;923;p14"/>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24" name="Google Shape;924;p14"/>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25" name="Google Shape;925;p14"/>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26" name="Google Shape;926;p14"/>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27" name="Google Shape;927;p14"/>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28" name="Google Shape;928;p14"/>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29" name="Google Shape;929;p14"/>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30" name="Google Shape;930;p14"/>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31" name="Google Shape;931;p14"/>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32" name="Google Shape;932;p14"/>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33" name="Google Shape;933;p14"/>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34" name="Google Shape;934;p14"/>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35" name="Google Shape;935;p14"/>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36" name="Google Shape;936;p14"/>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37" name="Google Shape;937;p14"/>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38" name="Google Shape;938;p14"/>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39" name="Google Shape;939;p14"/>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40" name="Google Shape;940;p14"/>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41" name="Google Shape;941;p14"/>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42" name="Google Shape;942;p14"/>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43" name="Google Shape;943;p14"/>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44" name="Google Shape;944;p14"/>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45" name="Google Shape;945;p14"/>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46" name="Google Shape;946;p14"/>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47" name="Google Shape;947;p14"/>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48" name="Google Shape;948;p14"/>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49" name="Google Shape;949;p14"/>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50" name="Google Shape;950;p14"/>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51" name="Google Shape;951;p14"/>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952" name="Google Shape;952;p14"/>
          <p:cNvGrpSpPr/>
          <p:nvPr/>
        </p:nvGrpSpPr>
        <p:grpSpPr>
          <a:xfrm>
            <a:off x="10954650" y="2895509"/>
            <a:ext cx="1070373" cy="1066979"/>
            <a:chOff x="7716672" y="2820944"/>
            <a:chExt cx="557796" cy="556065"/>
          </a:xfrm>
        </p:grpSpPr>
        <p:sp>
          <p:nvSpPr>
            <p:cNvPr id="953" name="Google Shape;953;p14"/>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54" name="Google Shape;954;p14"/>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55" name="Google Shape;955;p14"/>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56" name="Google Shape;956;p14"/>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57" name="Google Shape;957;p14"/>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58" name="Google Shape;958;p14"/>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59" name="Google Shape;959;p14"/>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60" name="Google Shape;960;p14"/>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61" name="Google Shape;961;p14"/>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62" name="Google Shape;962;p14"/>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63" name="Google Shape;963;p14"/>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64" name="Google Shape;964;p14"/>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65" name="Google Shape;965;p14"/>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66" name="Google Shape;966;p14"/>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67" name="Google Shape;967;p14"/>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68" name="Google Shape;968;p14"/>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69" name="Google Shape;969;p14"/>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70" name="Google Shape;970;p14"/>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71" name="Google Shape;971;p14"/>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72" name="Google Shape;972;p14"/>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73" name="Google Shape;973;p14"/>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74" name="Google Shape;974;p14"/>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75" name="Google Shape;975;p14"/>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76" name="Google Shape;976;p14"/>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77" name="Google Shape;977;p14"/>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78" name="Google Shape;978;p14"/>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79" name="Google Shape;979;p14"/>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80" name="Google Shape;980;p14"/>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81" name="Google Shape;981;p14"/>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82" name="Google Shape;982;p14"/>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83" name="Google Shape;983;p14"/>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84" name="Google Shape;984;p14"/>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85" name="Google Shape;985;p14"/>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86" name="Google Shape;986;p14"/>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87" name="Google Shape;987;p14"/>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88" name="Google Shape;988;p14"/>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89" name="Google Shape;989;p14"/>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990" name="Google Shape;990;p14"/>
          <p:cNvGrpSpPr/>
          <p:nvPr/>
        </p:nvGrpSpPr>
        <p:grpSpPr>
          <a:xfrm>
            <a:off x="702183" y="3900860"/>
            <a:ext cx="1070373" cy="1066979"/>
            <a:chOff x="7716672" y="2820944"/>
            <a:chExt cx="557796" cy="556065"/>
          </a:xfrm>
        </p:grpSpPr>
        <p:sp>
          <p:nvSpPr>
            <p:cNvPr id="991" name="Google Shape;991;p14"/>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92" name="Google Shape;992;p14"/>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93" name="Google Shape;993;p14"/>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94" name="Google Shape;994;p14"/>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95" name="Google Shape;995;p14"/>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96" name="Google Shape;996;p14"/>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97" name="Google Shape;997;p14"/>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98" name="Google Shape;998;p14"/>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99" name="Google Shape;999;p14"/>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00" name="Google Shape;1000;p14"/>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01" name="Google Shape;1001;p14"/>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02" name="Google Shape;1002;p14"/>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03" name="Google Shape;1003;p14"/>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04" name="Google Shape;1004;p14"/>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05" name="Google Shape;1005;p14"/>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06" name="Google Shape;1006;p14"/>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07" name="Google Shape;1007;p14"/>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08" name="Google Shape;1008;p14"/>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09" name="Google Shape;1009;p14"/>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10" name="Google Shape;1010;p14"/>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11" name="Google Shape;1011;p14"/>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12" name="Google Shape;1012;p14"/>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13" name="Google Shape;1013;p14"/>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14" name="Google Shape;1014;p14"/>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15" name="Google Shape;1015;p14"/>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16" name="Google Shape;1016;p14"/>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17" name="Google Shape;1017;p14"/>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18" name="Google Shape;1018;p14"/>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19" name="Google Shape;1019;p14"/>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20" name="Google Shape;1020;p14"/>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21" name="Google Shape;1021;p14"/>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22" name="Google Shape;1022;p14"/>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23" name="Google Shape;1023;p14"/>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24" name="Google Shape;1024;p14"/>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25" name="Google Shape;1025;p14"/>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26" name="Google Shape;1026;p14"/>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27" name="Google Shape;1027;p14"/>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1462415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28"/>
        <p:cNvGrpSpPr/>
        <p:nvPr/>
      </p:nvGrpSpPr>
      <p:grpSpPr>
        <a:xfrm>
          <a:off x="0" y="0"/>
          <a:ext cx="0" cy="0"/>
          <a:chOff x="0" y="0"/>
          <a:chExt cx="0" cy="0"/>
        </a:xfrm>
      </p:grpSpPr>
      <p:grpSp>
        <p:nvGrpSpPr>
          <p:cNvPr id="1029" name="Google Shape;1029;p15"/>
          <p:cNvGrpSpPr/>
          <p:nvPr/>
        </p:nvGrpSpPr>
        <p:grpSpPr>
          <a:xfrm>
            <a:off x="7900500" y="1306800"/>
            <a:ext cx="3399200" cy="3399200"/>
            <a:chOff x="5925375" y="980100"/>
            <a:chExt cx="2549400" cy="2549400"/>
          </a:xfrm>
        </p:grpSpPr>
        <p:sp>
          <p:nvSpPr>
            <p:cNvPr id="1030" name="Google Shape;1030;p15"/>
            <p:cNvSpPr/>
            <p:nvPr/>
          </p:nvSpPr>
          <p:spPr>
            <a:xfrm flipH="1">
              <a:off x="5925375" y="980100"/>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31" name="Google Shape;1031;p15"/>
            <p:cNvSpPr/>
            <p:nvPr/>
          </p:nvSpPr>
          <p:spPr>
            <a:xfrm flipH="1">
              <a:off x="6136112" y="1423797"/>
              <a:ext cx="2105700" cy="210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032" name="Google Shape;1032;p15"/>
          <p:cNvGrpSpPr/>
          <p:nvPr/>
        </p:nvGrpSpPr>
        <p:grpSpPr>
          <a:xfrm>
            <a:off x="4396400" y="1306800"/>
            <a:ext cx="3399200" cy="3399200"/>
            <a:chOff x="3297300" y="980100"/>
            <a:chExt cx="2549400" cy="2549400"/>
          </a:xfrm>
        </p:grpSpPr>
        <p:sp>
          <p:nvSpPr>
            <p:cNvPr id="1033" name="Google Shape;1033;p15"/>
            <p:cNvSpPr/>
            <p:nvPr/>
          </p:nvSpPr>
          <p:spPr>
            <a:xfrm rot="10800000">
              <a:off x="3297300" y="980100"/>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34" name="Google Shape;1034;p15"/>
            <p:cNvSpPr/>
            <p:nvPr/>
          </p:nvSpPr>
          <p:spPr>
            <a:xfrm rot="10800000">
              <a:off x="3508037" y="980103"/>
              <a:ext cx="2105700" cy="210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035" name="Google Shape;1035;p15"/>
          <p:cNvGrpSpPr/>
          <p:nvPr/>
        </p:nvGrpSpPr>
        <p:grpSpPr>
          <a:xfrm>
            <a:off x="892300" y="1306800"/>
            <a:ext cx="3399200" cy="3399200"/>
            <a:chOff x="669225" y="980100"/>
            <a:chExt cx="2549400" cy="2549400"/>
          </a:xfrm>
        </p:grpSpPr>
        <p:sp>
          <p:nvSpPr>
            <p:cNvPr id="1036" name="Google Shape;1036;p15"/>
            <p:cNvSpPr/>
            <p:nvPr/>
          </p:nvSpPr>
          <p:spPr>
            <a:xfrm rot="5400000">
              <a:off x="669225" y="980100"/>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37" name="Google Shape;1037;p15"/>
            <p:cNvSpPr/>
            <p:nvPr/>
          </p:nvSpPr>
          <p:spPr>
            <a:xfrm rot="5400000">
              <a:off x="669228" y="1213063"/>
              <a:ext cx="2105700" cy="210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038" name="Google Shape;1038;p15"/>
          <p:cNvSpPr txBox="1">
            <a:spLocks noGrp="1"/>
          </p:cNvSpPr>
          <p:nvPr>
            <p:ph type="title"/>
          </p:nvPr>
        </p:nvSpPr>
        <p:spPr>
          <a:xfrm>
            <a:off x="1204100" y="4396000"/>
            <a:ext cx="2775600" cy="91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700"/>
              <a:buNone/>
              <a:defRPr sz="2267"/>
            </a:lvl1pPr>
            <a:lvl2pPr lvl="1" algn="ctr" rtl="0">
              <a:spcBef>
                <a:spcPts val="0"/>
              </a:spcBef>
              <a:spcAft>
                <a:spcPts val="0"/>
              </a:spcAft>
              <a:buSzPts val="1700"/>
              <a:buNone/>
              <a:defRPr sz="2267"/>
            </a:lvl2pPr>
            <a:lvl3pPr lvl="2" algn="ctr" rtl="0">
              <a:spcBef>
                <a:spcPts val="0"/>
              </a:spcBef>
              <a:spcAft>
                <a:spcPts val="0"/>
              </a:spcAft>
              <a:buSzPts val="1700"/>
              <a:buNone/>
              <a:defRPr sz="2267"/>
            </a:lvl3pPr>
            <a:lvl4pPr lvl="3" algn="ctr" rtl="0">
              <a:spcBef>
                <a:spcPts val="0"/>
              </a:spcBef>
              <a:spcAft>
                <a:spcPts val="0"/>
              </a:spcAft>
              <a:buSzPts val="1700"/>
              <a:buNone/>
              <a:defRPr sz="2267"/>
            </a:lvl4pPr>
            <a:lvl5pPr lvl="4" algn="ctr" rtl="0">
              <a:spcBef>
                <a:spcPts val="0"/>
              </a:spcBef>
              <a:spcAft>
                <a:spcPts val="0"/>
              </a:spcAft>
              <a:buSzPts val="1700"/>
              <a:buNone/>
              <a:defRPr sz="2267"/>
            </a:lvl5pPr>
            <a:lvl6pPr lvl="5" algn="ctr" rtl="0">
              <a:spcBef>
                <a:spcPts val="0"/>
              </a:spcBef>
              <a:spcAft>
                <a:spcPts val="0"/>
              </a:spcAft>
              <a:buSzPts val="1700"/>
              <a:buNone/>
              <a:defRPr sz="2267"/>
            </a:lvl6pPr>
            <a:lvl7pPr lvl="6" algn="ctr" rtl="0">
              <a:spcBef>
                <a:spcPts val="0"/>
              </a:spcBef>
              <a:spcAft>
                <a:spcPts val="0"/>
              </a:spcAft>
              <a:buSzPts val="1700"/>
              <a:buNone/>
              <a:defRPr sz="2267"/>
            </a:lvl7pPr>
            <a:lvl8pPr lvl="7" algn="ctr" rtl="0">
              <a:spcBef>
                <a:spcPts val="0"/>
              </a:spcBef>
              <a:spcAft>
                <a:spcPts val="0"/>
              </a:spcAft>
              <a:buSzPts val="1700"/>
              <a:buNone/>
              <a:defRPr sz="2267"/>
            </a:lvl8pPr>
            <a:lvl9pPr lvl="8" algn="ctr" rtl="0">
              <a:spcBef>
                <a:spcPts val="0"/>
              </a:spcBef>
              <a:spcAft>
                <a:spcPts val="0"/>
              </a:spcAft>
              <a:buSzPts val="1700"/>
              <a:buNone/>
              <a:defRPr sz="2267"/>
            </a:lvl9pPr>
          </a:lstStyle>
          <a:p>
            <a:endParaRPr/>
          </a:p>
        </p:txBody>
      </p:sp>
      <p:sp>
        <p:nvSpPr>
          <p:cNvPr id="1039" name="Google Shape;1039;p15"/>
          <p:cNvSpPr txBox="1">
            <a:spLocks noGrp="1"/>
          </p:cNvSpPr>
          <p:nvPr>
            <p:ph type="subTitle" idx="1"/>
          </p:nvPr>
        </p:nvSpPr>
        <p:spPr>
          <a:xfrm>
            <a:off x="1204100" y="5243067"/>
            <a:ext cx="2775600" cy="146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Nunito"/>
                <a:ea typeface="Nunito"/>
                <a:cs typeface="Nunito"/>
                <a:sym typeface="Nunit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040" name="Google Shape;1040;p15"/>
          <p:cNvSpPr txBox="1">
            <a:spLocks noGrp="1"/>
          </p:cNvSpPr>
          <p:nvPr>
            <p:ph type="title" idx="2"/>
          </p:nvPr>
        </p:nvSpPr>
        <p:spPr>
          <a:xfrm>
            <a:off x="4708200" y="4396000"/>
            <a:ext cx="2775600" cy="91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700"/>
              <a:buNone/>
              <a:defRPr sz="2267"/>
            </a:lvl1pPr>
            <a:lvl2pPr lvl="1" algn="ctr" rtl="0">
              <a:spcBef>
                <a:spcPts val="0"/>
              </a:spcBef>
              <a:spcAft>
                <a:spcPts val="0"/>
              </a:spcAft>
              <a:buSzPts val="1700"/>
              <a:buNone/>
              <a:defRPr sz="2267"/>
            </a:lvl2pPr>
            <a:lvl3pPr lvl="2" algn="ctr" rtl="0">
              <a:spcBef>
                <a:spcPts val="0"/>
              </a:spcBef>
              <a:spcAft>
                <a:spcPts val="0"/>
              </a:spcAft>
              <a:buSzPts val="1700"/>
              <a:buNone/>
              <a:defRPr sz="2267"/>
            </a:lvl3pPr>
            <a:lvl4pPr lvl="3" algn="ctr" rtl="0">
              <a:spcBef>
                <a:spcPts val="0"/>
              </a:spcBef>
              <a:spcAft>
                <a:spcPts val="0"/>
              </a:spcAft>
              <a:buSzPts val="1700"/>
              <a:buNone/>
              <a:defRPr sz="2267"/>
            </a:lvl4pPr>
            <a:lvl5pPr lvl="4" algn="ctr" rtl="0">
              <a:spcBef>
                <a:spcPts val="0"/>
              </a:spcBef>
              <a:spcAft>
                <a:spcPts val="0"/>
              </a:spcAft>
              <a:buSzPts val="1700"/>
              <a:buNone/>
              <a:defRPr sz="2267"/>
            </a:lvl5pPr>
            <a:lvl6pPr lvl="5" algn="ctr" rtl="0">
              <a:spcBef>
                <a:spcPts val="0"/>
              </a:spcBef>
              <a:spcAft>
                <a:spcPts val="0"/>
              </a:spcAft>
              <a:buSzPts val="1700"/>
              <a:buNone/>
              <a:defRPr sz="2267"/>
            </a:lvl6pPr>
            <a:lvl7pPr lvl="6" algn="ctr" rtl="0">
              <a:spcBef>
                <a:spcPts val="0"/>
              </a:spcBef>
              <a:spcAft>
                <a:spcPts val="0"/>
              </a:spcAft>
              <a:buSzPts val="1700"/>
              <a:buNone/>
              <a:defRPr sz="2267"/>
            </a:lvl7pPr>
            <a:lvl8pPr lvl="7" algn="ctr" rtl="0">
              <a:spcBef>
                <a:spcPts val="0"/>
              </a:spcBef>
              <a:spcAft>
                <a:spcPts val="0"/>
              </a:spcAft>
              <a:buSzPts val="1700"/>
              <a:buNone/>
              <a:defRPr sz="2267"/>
            </a:lvl8pPr>
            <a:lvl9pPr lvl="8" algn="ctr" rtl="0">
              <a:spcBef>
                <a:spcPts val="0"/>
              </a:spcBef>
              <a:spcAft>
                <a:spcPts val="0"/>
              </a:spcAft>
              <a:buSzPts val="1700"/>
              <a:buNone/>
              <a:defRPr sz="2267"/>
            </a:lvl9pPr>
          </a:lstStyle>
          <a:p>
            <a:endParaRPr/>
          </a:p>
        </p:txBody>
      </p:sp>
      <p:sp>
        <p:nvSpPr>
          <p:cNvPr id="1041" name="Google Shape;1041;p15"/>
          <p:cNvSpPr txBox="1">
            <a:spLocks noGrp="1"/>
          </p:cNvSpPr>
          <p:nvPr>
            <p:ph type="subTitle" idx="3"/>
          </p:nvPr>
        </p:nvSpPr>
        <p:spPr>
          <a:xfrm>
            <a:off x="4708200" y="5243067"/>
            <a:ext cx="2775600" cy="146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Nunito"/>
                <a:ea typeface="Nunito"/>
                <a:cs typeface="Nunito"/>
                <a:sym typeface="Nunit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042" name="Google Shape;1042;p15"/>
          <p:cNvSpPr txBox="1">
            <a:spLocks noGrp="1"/>
          </p:cNvSpPr>
          <p:nvPr>
            <p:ph type="title" idx="4"/>
          </p:nvPr>
        </p:nvSpPr>
        <p:spPr>
          <a:xfrm>
            <a:off x="8212300" y="4396000"/>
            <a:ext cx="2775600" cy="91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700"/>
              <a:buNone/>
              <a:defRPr sz="2267"/>
            </a:lvl1pPr>
            <a:lvl2pPr lvl="1" algn="ctr" rtl="0">
              <a:spcBef>
                <a:spcPts val="0"/>
              </a:spcBef>
              <a:spcAft>
                <a:spcPts val="0"/>
              </a:spcAft>
              <a:buSzPts val="1700"/>
              <a:buNone/>
              <a:defRPr sz="2267"/>
            </a:lvl2pPr>
            <a:lvl3pPr lvl="2" algn="ctr" rtl="0">
              <a:spcBef>
                <a:spcPts val="0"/>
              </a:spcBef>
              <a:spcAft>
                <a:spcPts val="0"/>
              </a:spcAft>
              <a:buSzPts val="1700"/>
              <a:buNone/>
              <a:defRPr sz="2267"/>
            </a:lvl3pPr>
            <a:lvl4pPr lvl="3" algn="ctr" rtl="0">
              <a:spcBef>
                <a:spcPts val="0"/>
              </a:spcBef>
              <a:spcAft>
                <a:spcPts val="0"/>
              </a:spcAft>
              <a:buSzPts val="1700"/>
              <a:buNone/>
              <a:defRPr sz="2267"/>
            </a:lvl4pPr>
            <a:lvl5pPr lvl="4" algn="ctr" rtl="0">
              <a:spcBef>
                <a:spcPts val="0"/>
              </a:spcBef>
              <a:spcAft>
                <a:spcPts val="0"/>
              </a:spcAft>
              <a:buSzPts val="1700"/>
              <a:buNone/>
              <a:defRPr sz="2267"/>
            </a:lvl5pPr>
            <a:lvl6pPr lvl="5" algn="ctr" rtl="0">
              <a:spcBef>
                <a:spcPts val="0"/>
              </a:spcBef>
              <a:spcAft>
                <a:spcPts val="0"/>
              </a:spcAft>
              <a:buSzPts val="1700"/>
              <a:buNone/>
              <a:defRPr sz="2267"/>
            </a:lvl6pPr>
            <a:lvl7pPr lvl="6" algn="ctr" rtl="0">
              <a:spcBef>
                <a:spcPts val="0"/>
              </a:spcBef>
              <a:spcAft>
                <a:spcPts val="0"/>
              </a:spcAft>
              <a:buSzPts val="1700"/>
              <a:buNone/>
              <a:defRPr sz="2267"/>
            </a:lvl7pPr>
            <a:lvl8pPr lvl="7" algn="ctr" rtl="0">
              <a:spcBef>
                <a:spcPts val="0"/>
              </a:spcBef>
              <a:spcAft>
                <a:spcPts val="0"/>
              </a:spcAft>
              <a:buSzPts val="1700"/>
              <a:buNone/>
              <a:defRPr sz="2267"/>
            </a:lvl8pPr>
            <a:lvl9pPr lvl="8" algn="ctr" rtl="0">
              <a:spcBef>
                <a:spcPts val="0"/>
              </a:spcBef>
              <a:spcAft>
                <a:spcPts val="0"/>
              </a:spcAft>
              <a:buSzPts val="1700"/>
              <a:buNone/>
              <a:defRPr sz="2267"/>
            </a:lvl9pPr>
          </a:lstStyle>
          <a:p>
            <a:endParaRPr/>
          </a:p>
        </p:txBody>
      </p:sp>
      <p:sp>
        <p:nvSpPr>
          <p:cNvPr id="1043" name="Google Shape;1043;p15"/>
          <p:cNvSpPr txBox="1">
            <a:spLocks noGrp="1"/>
          </p:cNvSpPr>
          <p:nvPr>
            <p:ph type="subTitle" idx="5"/>
          </p:nvPr>
        </p:nvSpPr>
        <p:spPr>
          <a:xfrm>
            <a:off x="8212300" y="5243067"/>
            <a:ext cx="2775600" cy="146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Nunito"/>
                <a:ea typeface="Nunito"/>
                <a:cs typeface="Nunito"/>
                <a:sym typeface="Nunit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044" name="Google Shape;1044;p15"/>
          <p:cNvSpPr txBox="1">
            <a:spLocks noGrp="1"/>
          </p:cNvSpPr>
          <p:nvPr>
            <p:ph type="title" idx="6"/>
          </p:nvPr>
        </p:nvSpPr>
        <p:spPr>
          <a:xfrm>
            <a:off x="415600" y="483467"/>
            <a:ext cx="1136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grpSp>
        <p:nvGrpSpPr>
          <p:cNvPr id="1045" name="Google Shape;1045;p15"/>
          <p:cNvGrpSpPr/>
          <p:nvPr/>
        </p:nvGrpSpPr>
        <p:grpSpPr>
          <a:xfrm>
            <a:off x="10954650" y="702176"/>
            <a:ext cx="1070373" cy="1066979"/>
            <a:chOff x="7716672" y="2820944"/>
            <a:chExt cx="557796" cy="556065"/>
          </a:xfrm>
        </p:grpSpPr>
        <p:sp>
          <p:nvSpPr>
            <p:cNvPr id="1046" name="Google Shape;1046;p15"/>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47" name="Google Shape;1047;p15"/>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48" name="Google Shape;1048;p15"/>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49" name="Google Shape;1049;p15"/>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50" name="Google Shape;1050;p15"/>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51" name="Google Shape;1051;p15"/>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52" name="Google Shape;1052;p15"/>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53" name="Google Shape;1053;p15"/>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54" name="Google Shape;1054;p15"/>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55" name="Google Shape;1055;p15"/>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56" name="Google Shape;1056;p15"/>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57" name="Google Shape;1057;p15"/>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58" name="Google Shape;1058;p15"/>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59" name="Google Shape;1059;p15"/>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60" name="Google Shape;1060;p15"/>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61" name="Google Shape;1061;p15"/>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62" name="Google Shape;1062;p15"/>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63" name="Google Shape;1063;p15"/>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64" name="Google Shape;1064;p15"/>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65" name="Google Shape;1065;p15"/>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66" name="Google Shape;1066;p15"/>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67" name="Google Shape;1067;p15"/>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68" name="Google Shape;1068;p15"/>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69" name="Google Shape;1069;p15"/>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70" name="Google Shape;1070;p15"/>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71" name="Google Shape;1071;p15"/>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72" name="Google Shape;1072;p15"/>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73" name="Google Shape;1073;p15"/>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74" name="Google Shape;1074;p15"/>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75" name="Google Shape;1075;p15"/>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76" name="Google Shape;1076;p15"/>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77" name="Google Shape;1077;p15"/>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78" name="Google Shape;1078;p15"/>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79" name="Google Shape;1079;p15"/>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80" name="Google Shape;1080;p15"/>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81" name="Google Shape;1081;p15"/>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82" name="Google Shape;1082;p15"/>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083" name="Google Shape;1083;p15"/>
          <p:cNvGrpSpPr/>
          <p:nvPr/>
        </p:nvGrpSpPr>
        <p:grpSpPr>
          <a:xfrm>
            <a:off x="166983" y="168676"/>
            <a:ext cx="1070373" cy="1066979"/>
            <a:chOff x="7716672" y="2820944"/>
            <a:chExt cx="557796" cy="556065"/>
          </a:xfrm>
        </p:grpSpPr>
        <p:sp>
          <p:nvSpPr>
            <p:cNvPr id="1084" name="Google Shape;1084;p15"/>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85" name="Google Shape;1085;p15"/>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86" name="Google Shape;1086;p15"/>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87" name="Google Shape;1087;p15"/>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88" name="Google Shape;1088;p15"/>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89" name="Google Shape;1089;p15"/>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90" name="Google Shape;1090;p15"/>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91" name="Google Shape;1091;p15"/>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92" name="Google Shape;1092;p15"/>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93" name="Google Shape;1093;p15"/>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94" name="Google Shape;1094;p15"/>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95" name="Google Shape;1095;p15"/>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96" name="Google Shape;1096;p15"/>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97" name="Google Shape;1097;p15"/>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98" name="Google Shape;1098;p15"/>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099" name="Google Shape;1099;p15"/>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00" name="Google Shape;1100;p15"/>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01" name="Google Shape;1101;p15"/>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02" name="Google Shape;1102;p15"/>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03" name="Google Shape;1103;p15"/>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04" name="Google Shape;1104;p15"/>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05" name="Google Shape;1105;p15"/>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06" name="Google Shape;1106;p15"/>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07" name="Google Shape;1107;p15"/>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08" name="Google Shape;1108;p15"/>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09" name="Google Shape;1109;p15"/>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10" name="Google Shape;1110;p15"/>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11" name="Google Shape;1111;p15"/>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12" name="Google Shape;1112;p15"/>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13" name="Google Shape;1113;p15"/>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14" name="Google Shape;1114;p15"/>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15" name="Google Shape;1115;p15"/>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16" name="Google Shape;1116;p15"/>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17" name="Google Shape;1117;p15"/>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18" name="Google Shape;1118;p15"/>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19" name="Google Shape;1119;p15"/>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20" name="Google Shape;1120;p15"/>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3657834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
  <p:cSld name="Title and four Columns ">
    <p:spTree>
      <p:nvGrpSpPr>
        <p:cNvPr id="1" name="Shape 1121"/>
        <p:cNvGrpSpPr/>
        <p:nvPr/>
      </p:nvGrpSpPr>
      <p:grpSpPr>
        <a:xfrm>
          <a:off x="0" y="0"/>
          <a:ext cx="0" cy="0"/>
          <a:chOff x="0" y="0"/>
          <a:chExt cx="0" cy="0"/>
        </a:xfrm>
      </p:grpSpPr>
      <p:grpSp>
        <p:nvGrpSpPr>
          <p:cNvPr id="1122" name="Google Shape;1122;p16"/>
          <p:cNvGrpSpPr/>
          <p:nvPr/>
        </p:nvGrpSpPr>
        <p:grpSpPr>
          <a:xfrm>
            <a:off x="1254833" y="2044034"/>
            <a:ext cx="1795600" cy="1795676"/>
            <a:chOff x="801392" y="1616400"/>
            <a:chExt cx="1346700" cy="1346757"/>
          </a:xfrm>
        </p:grpSpPr>
        <p:sp>
          <p:nvSpPr>
            <p:cNvPr id="1123" name="Google Shape;1123;p16"/>
            <p:cNvSpPr/>
            <p:nvPr/>
          </p:nvSpPr>
          <p:spPr>
            <a:xfrm rot="5400000">
              <a:off x="801392" y="1616400"/>
              <a:ext cx="1346700" cy="134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24" name="Google Shape;1124;p16"/>
            <p:cNvSpPr/>
            <p:nvPr/>
          </p:nvSpPr>
          <p:spPr>
            <a:xfrm rot="5400000">
              <a:off x="903406" y="1820457"/>
              <a:ext cx="1142700" cy="1142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25" name="Google Shape;1125;p16"/>
            <p:cNvSpPr/>
            <p:nvPr/>
          </p:nvSpPr>
          <p:spPr>
            <a:xfrm rot="5400000">
              <a:off x="1049572" y="1832590"/>
              <a:ext cx="850200" cy="850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126" name="Google Shape;1126;p16"/>
          <p:cNvGrpSpPr/>
          <p:nvPr/>
        </p:nvGrpSpPr>
        <p:grpSpPr>
          <a:xfrm rot="10800000" flipH="1">
            <a:off x="3883733" y="2044034"/>
            <a:ext cx="1795600" cy="1795676"/>
            <a:chOff x="801392" y="1616400"/>
            <a:chExt cx="1346700" cy="1346757"/>
          </a:xfrm>
        </p:grpSpPr>
        <p:sp>
          <p:nvSpPr>
            <p:cNvPr id="1127" name="Google Shape;1127;p16"/>
            <p:cNvSpPr/>
            <p:nvPr/>
          </p:nvSpPr>
          <p:spPr>
            <a:xfrm rot="5400000">
              <a:off x="801392" y="1616400"/>
              <a:ext cx="1346700" cy="134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28" name="Google Shape;1128;p16"/>
            <p:cNvSpPr/>
            <p:nvPr/>
          </p:nvSpPr>
          <p:spPr>
            <a:xfrm rot="5400000">
              <a:off x="903406" y="1820457"/>
              <a:ext cx="1142700" cy="1142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29" name="Google Shape;1129;p16"/>
            <p:cNvSpPr/>
            <p:nvPr/>
          </p:nvSpPr>
          <p:spPr>
            <a:xfrm rot="5400000">
              <a:off x="1049572" y="1832590"/>
              <a:ext cx="850200" cy="850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130" name="Google Shape;1130;p16"/>
          <p:cNvGrpSpPr/>
          <p:nvPr/>
        </p:nvGrpSpPr>
        <p:grpSpPr>
          <a:xfrm rot="5400000">
            <a:off x="6512633" y="2044034"/>
            <a:ext cx="1795600" cy="1795676"/>
            <a:chOff x="801392" y="1616400"/>
            <a:chExt cx="1346700" cy="1346757"/>
          </a:xfrm>
        </p:grpSpPr>
        <p:sp>
          <p:nvSpPr>
            <p:cNvPr id="1131" name="Google Shape;1131;p16"/>
            <p:cNvSpPr/>
            <p:nvPr/>
          </p:nvSpPr>
          <p:spPr>
            <a:xfrm rot="5400000">
              <a:off x="801392" y="1616400"/>
              <a:ext cx="1346700" cy="134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32" name="Google Shape;1132;p16"/>
            <p:cNvSpPr/>
            <p:nvPr/>
          </p:nvSpPr>
          <p:spPr>
            <a:xfrm rot="5400000">
              <a:off x="903406" y="1820457"/>
              <a:ext cx="1142700" cy="1142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33" name="Google Shape;1133;p16"/>
            <p:cNvSpPr/>
            <p:nvPr/>
          </p:nvSpPr>
          <p:spPr>
            <a:xfrm rot="5400000">
              <a:off x="1049572" y="1832590"/>
              <a:ext cx="850200" cy="850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134" name="Google Shape;1134;p16"/>
          <p:cNvGrpSpPr/>
          <p:nvPr/>
        </p:nvGrpSpPr>
        <p:grpSpPr>
          <a:xfrm rot="-5400000">
            <a:off x="9141533" y="2044034"/>
            <a:ext cx="1795600" cy="1795676"/>
            <a:chOff x="801392" y="1616400"/>
            <a:chExt cx="1346700" cy="1346757"/>
          </a:xfrm>
        </p:grpSpPr>
        <p:sp>
          <p:nvSpPr>
            <p:cNvPr id="1135" name="Google Shape;1135;p16"/>
            <p:cNvSpPr/>
            <p:nvPr/>
          </p:nvSpPr>
          <p:spPr>
            <a:xfrm rot="5400000">
              <a:off x="801392" y="1616400"/>
              <a:ext cx="1346700" cy="134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36" name="Google Shape;1136;p16"/>
            <p:cNvSpPr/>
            <p:nvPr/>
          </p:nvSpPr>
          <p:spPr>
            <a:xfrm rot="5400000">
              <a:off x="903406" y="1820457"/>
              <a:ext cx="1142700" cy="1142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37" name="Google Shape;1137;p16"/>
            <p:cNvSpPr/>
            <p:nvPr/>
          </p:nvSpPr>
          <p:spPr>
            <a:xfrm rot="5400000">
              <a:off x="1049572" y="1832590"/>
              <a:ext cx="850200" cy="850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138" name="Google Shape;1138;p16"/>
          <p:cNvGrpSpPr/>
          <p:nvPr/>
        </p:nvGrpSpPr>
        <p:grpSpPr>
          <a:xfrm>
            <a:off x="10852233" y="5520243"/>
            <a:ext cx="1275196" cy="1271165"/>
            <a:chOff x="7716672" y="2820944"/>
            <a:chExt cx="557796" cy="556065"/>
          </a:xfrm>
        </p:grpSpPr>
        <p:sp>
          <p:nvSpPr>
            <p:cNvPr id="1139" name="Google Shape;1139;p16"/>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0" name="Google Shape;1140;p16"/>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1" name="Google Shape;1141;p16"/>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2" name="Google Shape;1142;p16"/>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3" name="Google Shape;1143;p16"/>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4" name="Google Shape;1144;p16"/>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5" name="Google Shape;1145;p16"/>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6" name="Google Shape;1146;p16"/>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7" name="Google Shape;1147;p16"/>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8" name="Google Shape;1148;p16"/>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9" name="Google Shape;1149;p16"/>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0" name="Google Shape;1150;p16"/>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1" name="Google Shape;1151;p16"/>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2" name="Google Shape;1152;p16"/>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3" name="Google Shape;1153;p16"/>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4" name="Google Shape;1154;p16"/>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5" name="Google Shape;1155;p16"/>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6" name="Google Shape;1156;p16"/>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7" name="Google Shape;1157;p16"/>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8" name="Google Shape;1158;p16"/>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9" name="Google Shape;1159;p16"/>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0" name="Google Shape;1160;p16"/>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1" name="Google Shape;1161;p16"/>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2" name="Google Shape;1162;p16"/>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3" name="Google Shape;1163;p16"/>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4" name="Google Shape;1164;p16"/>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5" name="Google Shape;1165;p16"/>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6" name="Google Shape;1166;p16"/>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7" name="Google Shape;1167;p16"/>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8" name="Google Shape;1168;p16"/>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9" name="Google Shape;1169;p16"/>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70" name="Google Shape;1170;p16"/>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71" name="Google Shape;1171;p16"/>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72" name="Google Shape;1172;p16"/>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73" name="Google Shape;1173;p16"/>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74" name="Google Shape;1174;p16"/>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75" name="Google Shape;1175;p16"/>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176" name="Google Shape;1176;p16"/>
          <p:cNvGrpSpPr/>
          <p:nvPr/>
        </p:nvGrpSpPr>
        <p:grpSpPr>
          <a:xfrm>
            <a:off x="9504164" y="168676"/>
            <a:ext cx="1070373" cy="1066979"/>
            <a:chOff x="7716672" y="2820944"/>
            <a:chExt cx="557796" cy="556065"/>
          </a:xfrm>
        </p:grpSpPr>
        <p:sp>
          <p:nvSpPr>
            <p:cNvPr id="1177" name="Google Shape;1177;p16"/>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78" name="Google Shape;1178;p16"/>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79" name="Google Shape;1179;p16"/>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80" name="Google Shape;1180;p16"/>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81" name="Google Shape;1181;p16"/>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82" name="Google Shape;1182;p16"/>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83" name="Google Shape;1183;p16"/>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84" name="Google Shape;1184;p16"/>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85" name="Google Shape;1185;p16"/>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86" name="Google Shape;1186;p16"/>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87" name="Google Shape;1187;p16"/>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88" name="Google Shape;1188;p16"/>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89" name="Google Shape;1189;p16"/>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90" name="Google Shape;1190;p16"/>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91" name="Google Shape;1191;p16"/>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92" name="Google Shape;1192;p16"/>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93" name="Google Shape;1193;p16"/>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94" name="Google Shape;1194;p16"/>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95" name="Google Shape;1195;p16"/>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96" name="Google Shape;1196;p16"/>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97" name="Google Shape;1197;p16"/>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98" name="Google Shape;1198;p16"/>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99" name="Google Shape;1199;p16"/>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00" name="Google Shape;1200;p16"/>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01" name="Google Shape;1201;p16"/>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02" name="Google Shape;1202;p16"/>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03" name="Google Shape;1203;p16"/>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04" name="Google Shape;1204;p16"/>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05" name="Google Shape;1205;p16"/>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06" name="Google Shape;1206;p16"/>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07" name="Google Shape;1207;p16"/>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08" name="Google Shape;1208;p16"/>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09" name="Google Shape;1209;p16"/>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10" name="Google Shape;1210;p16"/>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11" name="Google Shape;1211;p16"/>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12" name="Google Shape;1212;p16"/>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13" name="Google Shape;1213;p16"/>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214" name="Google Shape;1214;p16"/>
          <p:cNvGrpSpPr/>
          <p:nvPr/>
        </p:nvGrpSpPr>
        <p:grpSpPr>
          <a:xfrm>
            <a:off x="1617447" y="829076"/>
            <a:ext cx="1070373" cy="1066979"/>
            <a:chOff x="7716672" y="2820944"/>
            <a:chExt cx="557796" cy="556065"/>
          </a:xfrm>
        </p:grpSpPr>
        <p:sp>
          <p:nvSpPr>
            <p:cNvPr id="1215" name="Google Shape;1215;p16"/>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16" name="Google Shape;1216;p16"/>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17" name="Google Shape;1217;p16"/>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18" name="Google Shape;1218;p16"/>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19" name="Google Shape;1219;p16"/>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20" name="Google Shape;1220;p16"/>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21" name="Google Shape;1221;p16"/>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22" name="Google Shape;1222;p16"/>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23" name="Google Shape;1223;p16"/>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24" name="Google Shape;1224;p16"/>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25" name="Google Shape;1225;p16"/>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26" name="Google Shape;1226;p16"/>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27" name="Google Shape;1227;p16"/>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28" name="Google Shape;1228;p16"/>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29" name="Google Shape;1229;p16"/>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0" name="Google Shape;1230;p16"/>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1" name="Google Shape;1231;p16"/>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2" name="Google Shape;1232;p16"/>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3" name="Google Shape;1233;p16"/>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4" name="Google Shape;1234;p16"/>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5" name="Google Shape;1235;p16"/>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6" name="Google Shape;1236;p16"/>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7" name="Google Shape;1237;p16"/>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8" name="Google Shape;1238;p16"/>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39" name="Google Shape;1239;p16"/>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40" name="Google Shape;1240;p16"/>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41" name="Google Shape;1241;p16"/>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42" name="Google Shape;1242;p16"/>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43" name="Google Shape;1243;p16"/>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44" name="Google Shape;1244;p16"/>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45" name="Google Shape;1245;p16"/>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46" name="Google Shape;1246;p16"/>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47" name="Google Shape;1247;p16"/>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48" name="Google Shape;1248;p16"/>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49" name="Google Shape;1249;p16"/>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50" name="Google Shape;1250;p16"/>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51" name="Google Shape;1251;p16"/>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252" name="Google Shape;1252;p16"/>
          <p:cNvSpPr txBox="1">
            <a:spLocks noGrp="1"/>
          </p:cNvSpPr>
          <p:nvPr>
            <p:ph type="title"/>
          </p:nvPr>
        </p:nvSpPr>
        <p:spPr>
          <a:xfrm>
            <a:off x="954433" y="4179733"/>
            <a:ext cx="2396400" cy="52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700"/>
              <a:buNone/>
              <a:defRPr sz="2267"/>
            </a:lvl1pPr>
            <a:lvl2pPr lvl="1" algn="ctr" rtl="0">
              <a:spcBef>
                <a:spcPts val="0"/>
              </a:spcBef>
              <a:spcAft>
                <a:spcPts val="0"/>
              </a:spcAft>
              <a:buSzPts val="1700"/>
              <a:buNone/>
              <a:defRPr sz="2267"/>
            </a:lvl2pPr>
            <a:lvl3pPr lvl="2" algn="ctr" rtl="0">
              <a:spcBef>
                <a:spcPts val="0"/>
              </a:spcBef>
              <a:spcAft>
                <a:spcPts val="0"/>
              </a:spcAft>
              <a:buSzPts val="1700"/>
              <a:buNone/>
              <a:defRPr sz="2267"/>
            </a:lvl3pPr>
            <a:lvl4pPr lvl="3" algn="ctr" rtl="0">
              <a:spcBef>
                <a:spcPts val="0"/>
              </a:spcBef>
              <a:spcAft>
                <a:spcPts val="0"/>
              </a:spcAft>
              <a:buSzPts val="1700"/>
              <a:buNone/>
              <a:defRPr sz="2267"/>
            </a:lvl4pPr>
            <a:lvl5pPr lvl="4" algn="ctr" rtl="0">
              <a:spcBef>
                <a:spcPts val="0"/>
              </a:spcBef>
              <a:spcAft>
                <a:spcPts val="0"/>
              </a:spcAft>
              <a:buSzPts val="1700"/>
              <a:buNone/>
              <a:defRPr sz="2267"/>
            </a:lvl5pPr>
            <a:lvl6pPr lvl="5" algn="ctr" rtl="0">
              <a:spcBef>
                <a:spcPts val="0"/>
              </a:spcBef>
              <a:spcAft>
                <a:spcPts val="0"/>
              </a:spcAft>
              <a:buSzPts val="1700"/>
              <a:buNone/>
              <a:defRPr sz="2267"/>
            </a:lvl6pPr>
            <a:lvl7pPr lvl="6" algn="ctr" rtl="0">
              <a:spcBef>
                <a:spcPts val="0"/>
              </a:spcBef>
              <a:spcAft>
                <a:spcPts val="0"/>
              </a:spcAft>
              <a:buSzPts val="1700"/>
              <a:buNone/>
              <a:defRPr sz="2267"/>
            </a:lvl7pPr>
            <a:lvl8pPr lvl="7" algn="ctr" rtl="0">
              <a:spcBef>
                <a:spcPts val="0"/>
              </a:spcBef>
              <a:spcAft>
                <a:spcPts val="0"/>
              </a:spcAft>
              <a:buSzPts val="1700"/>
              <a:buNone/>
              <a:defRPr sz="2267"/>
            </a:lvl8pPr>
            <a:lvl9pPr lvl="8" algn="ctr" rtl="0">
              <a:spcBef>
                <a:spcPts val="0"/>
              </a:spcBef>
              <a:spcAft>
                <a:spcPts val="0"/>
              </a:spcAft>
              <a:buSzPts val="1700"/>
              <a:buNone/>
              <a:defRPr sz="2267"/>
            </a:lvl9pPr>
          </a:lstStyle>
          <a:p>
            <a:endParaRPr/>
          </a:p>
        </p:txBody>
      </p:sp>
      <p:sp>
        <p:nvSpPr>
          <p:cNvPr id="1253" name="Google Shape;1253;p16"/>
          <p:cNvSpPr txBox="1">
            <a:spLocks noGrp="1"/>
          </p:cNvSpPr>
          <p:nvPr>
            <p:ph type="subTitle" idx="1"/>
          </p:nvPr>
        </p:nvSpPr>
        <p:spPr>
          <a:xfrm>
            <a:off x="954433" y="4636667"/>
            <a:ext cx="2396400" cy="146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Nunito"/>
                <a:ea typeface="Nunito"/>
                <a:cs typeface="Nunito"/>
                <a:sym typeface="Nunit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254" name="Google Shape;1254;p16"/>
          <p:cNvSpPr txBox="1">
            <a:spLocks noGrp="1"/>
          </p:cNvSpPr>
          <p:nvPr>
            <p:ph type="title" idx="2"/>
          </p:nvPr>
        </p:nvSpPr>
        <p:spPr>
          <a:xfrm>
            <a:off x="415600" y="483467"/>
            <a:ext cx="1136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255" name="Google Shape;1255;p16"/>
          <p:cNvSpPr txBox="1">
            <a:spLocks noGrp="1"/>
          </p:cNvSpPr>
          <p:nvPr>
            <p:ph type="title" idx="3"/>
          </p:nvPr>
        </p:nvSpPr>
        <p:spPr>
          <a:xfrm>
            <a:off x="3583333" y="4179733"/>
            <a:ext cx="2396400" cy="52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700"/>
              <a:buNone/>
              <a:defRPr sz="2267"/>
            </a:lvl1pPr>
            <a:lvl2pPr lvl="1" algn="ctr" rtl="0">
              <a:spcBef>
                <a:spcPts val="0"/>
              </a:spcBef>
              <a:spcAft>
                <a:spcPts val="0"/>
              </a:spcAft>
              <a:buSzPts val="1700"/>
              <a:buNone/>
              <a:defRPr sz="2267"/>
            </a:lvl2pPr>
            <a:lvl3pPr lvl="2" algn="ctr" rtl="0">
              <a:spcBef>
                <a:spcPts val="0"/>
              </a:spcBef>
              <a:spcAft>
                <a:spcPts val="0"/>
              </a:spcAft>
              <a:buSzPts val="1700"/>
              <a:buNone/>
              <a:defRPr sz="2267"/>
            </a:lvl3pPr>
            <a:lvl4pPr lvl="3" algn="ctr" rtl="0">
              <a:spcBef>
                <a:spcPts val="0"/>
              </a:spcBef>
              <a:spcAft>
                <a:spcPts val="0"/>
              </a:spcAft>
              <a:buSzPts val="1700"/>
              <a:buNone/>
              <a:defRPr sz="2267"/>
            </a:lvl4pPr>
            <a:lvl5pPr lvl="4" algn="ctr" rtl="0">
              <a:spcBef>
                <a:spcPts val="0"/>
              </a:spcBef>
              <a:spcAft>
                <a:spcPts val="0"/>
              </a:spcAft>
              <a:buSzPts val="1700"/>
              <a:buNone/>
              <a:defRPr sz="2267"/>
            </a:lvl5pPr>
            <a:lvl6pPr lvl="5" algn="ctr" rtl="0">
              <a:spcBef>
                <a:spcPts val="0"/>
              </a:spcBef>
              <a:spcAft>
                <a:spcPts val="0"/>
              </a:spcAft>
              <a:buSzPts val="1700"/>
              <a:buNone/>
              <a:defRPr sz="2267"/>
            </a:lvl6pPr>
            <a:lvl7pPr lvl="6" algn="ctr" rtl="0">
              <a:spcBef>
                <a:spcPts val="0"/>
              </a:spcBef>
              <a:spcAft>
                <a:spcPts val="0"/>
              </a:spcAft>
              <a:buSzPts val="1700"/>
              <a:buNone/>
              <a:defRPr sz="2267"/>
            </a:lvl7pPr>
            <a:lvl8pPr lvl="7" algn="ctr" rtl="0">
              <a:spcBef>
                <a:spcPts val="0"/>
              </a:spcBef>
              <a:spcAft>
                <a:spcPts val="0"/>
              </a:spcAft>
              <a:buSzPts val="1700"/>
              <a:buNone/>
              <a:defRPr sz="2267"/>
            </a:lvl8pPr>
            <a:lvl9pPr lvl="8" algn="ctr" rtl="0">
              <a:spcBef>
                <a:spcPts val="0"/>
              </a:spcBef>
              <a:spcAft>
                <a:spcPts val="0"/>
              </a:spcAft>
              <a:buSzPts val="1700"/>
              <a:buNone/>
              <a:defRPr sz="2267"/>
            </a:lvl9pPr>
          </a:lstStyle>
          <a:p>
            <a:endParaRPr/>
          </a:p>
        </p:txBody>
      </p:sp>
      <p:sp>
        <p:nvSpPr>
          <p:cNvPr id="1256" name="Google Shape;1256;p16"/>
          <p:cNvSpPr txBox="1">
            <a:spLocks noGrp="1"/>
          </p:cNvSpPr>
          <p:nvPr>
            <p:ph type="subTitle" idx="4"/>
          </p:nvPr>
        </p:nvSpPr>
        <p:spPr>
          <a:xfrm>
            <a:off x="3583333" y="4636667"/>
            <a:ext cx="2396400" cy="146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Nunito"/>
                <a:ea typeface="Nunito"/>
                <a:cs typeface="Nunito"/>
                <a:sym typeface="Nunit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257" name="Google Shape;1257;p16"/>
          <p:cNvSpPr txBox="1">
            <a:spLocks noGrp="1"/>
          </p:cNvSpPr>
          <p:nvPr>
            <p:ph type="title" idx="5"/>
          </p:nvPr>
        </p:nvSpPr>
        <p:spPr>
          <a:xfrm>
            <a:off x="6212233" y="4179733"/>
            <a:ext cx="2396400" cy="52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700"/>
              <a:buNone/>
              <a:defRPr sz="2267"/>
            </a:lvl1pPr>
            <a:lvl2pPr lvl="1" algn="ctr" rtl="0">
              <a:spcBef>
                <a:spcPts val="0"/>
              </a:spcBef>
              <a:spcAft>
                <a:spcPts val="0"/>
              </a:spcAft>
              <a:buSzPts val="1700"/>
              <a:buNone/>
              <a:defRPr sz="2267"/>
            </a:lvl2pPr>
            <a:lvl3pPr lvl="2" algn="ctr" rtl="0">
              <a:spcBef>
                <a:spcPts val="0"/>
              </a:spcBef>
              <a:spcAft>
                <a:spcPts val="0"/>
              </a:spcAft>
              <a:buSzPts val="1700"/>
              <a:buNone/>
              <a:defRPr sz="2267"/>
            </a:lvl3pPr>
            <a:lvl4pPr lvl="3" algn="ctr" rtl="0">
              <a:spcBef>
                <a:spcPts val="0"/>
              </a:spcBef>
              <a:spcAft>
                <a:spcPts val="0"/>
              </a:spcAft>
              <a:buSzPts val="1700"/>
              <a:buNone/>
              <a:defRPr sz="2267"/>
            </a:lvl4pPr>
            <a:lvl5pPr lvl="4" algn="ctr" rtl="0">
              <a:spcBef>
                <a:spcPts val="0"/>
              </a:spcBef>
              <a:spcAft>
                <a:spcPts val="0"/>
              </a:spcAft>
              <a:buSzPts val="1700"/>
              <a:buNone/>
              <a:defRPr sz="2267"/>
            </a:lvl5pPr>
            <a:lvl6pPr lvl="5" algn="ctr" rtl="0">
              <a:spcBef>
                <a:spcPts val="0"/>
              </a:spcBef>
              <a:spcAft>
                <a:spcPts val="0"/>
              </a:spcAft>
              <a:buSzPts val="1700"/>
              <a:buNone/>
              <a:defRPr sz="2267"/>
            </a:lvl6pPr>
            <a:lvl7pPr lvl="6" algn="ctr" rtl="0">
              <a:spcBef>
                <a:spcPts val="0"/>
              </a:spcBef>
              <a:spcAft>
                <a:spcPts val="0"/>
              </a:spcAft>
              <a:buSzPts val="1700"/>
              <a:buNone/>
              <a:defRPr sz="2267"/>
            </a:lvl7pPr>
            <a:lvl8pPr lvl="7" algn="ctr" rtl="0">
              <a:spcBef>
                <a:spcPts val="0"/>
              </a:spcBef>
              <a:spcAft>
                <a:spcPts val="0"/>
              </a:spcAft>
              <a:buSzPts val="1700"/>
              <a:buNone/>
              <a:defRPr sz="2267"/>
            </a:lvl8pPr>
            <a:lvl9pPr lvl="8" algn="ctr" rtl="0">
              <a:spcBef>
                <a:spcPts val="0"/>
              </a:spcBef>
              <a:spcAft>
                <a:spcPts val="0"/>
              </a:spcAft>
              <a:buSzPts val="1700"/>
              <a:buNone/>
              <a:defRPr sz="2267"/>
            </a:lvl9pPr>
          </a:lstStyle>
          <a:p>
            <a:endParaRPr/>
          </a:p>
        </p:txBody>
      </p:sp>
      <p:sp>
        <p:nvSpPr>
          <p:cNvPr id="1258" name="Google Shape;1258;p16"/>
          <p:cNvSpPr txBox="1">
            <a:spLocks noGrp="1"/>
          </p:cNvSpPr>
          <p:nvPr>
            <p:ph type="subTitle" idx="6"/>
          </p:nvPr>
        </p:nvSpPr>
        <p:spPr>
          <a:xfrm>
            <a:off x="6212233" y="4636667"/>
            <a:ext cx="2396400" cy="146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Nunito"/>
                <a:ea typeface="Nunito"/>
                <a:cs typeface="Nunito"/>
                <a:sym typeface="Nunit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259" name="Google Shape;1259;p16"/>
          <p:cNvSpPr txBox="1">
            <a:spLocks noGrp="1"/>
          </p:cNvSpPr>
          <p:nvPr>
            <p:ph type="title" idx="7"/>
          </p:nvPr>
        </p:nvSpPr>
        <p:spPr>
          <a:xfrm>
            <a:off x="8841133" y="4179733"/>
            <a:ext cx="2396400" cy="52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700"/>
              <a:buNone/>
              <a:defRPr sz="2267"/>
            </a:lvl1pPr>
            <a:lvl2pPr lvl="1" algn="ctr" rtl="0">
              <a:spcBef>
                <a:spcPts val="0"/>
              </a:spcBef>
              <a:spcAft>
                <a:spcPts val="0"/>
              </a:spcAft>
              <a:buSzPts val="1700"/>
              <a:buNone/>
              <a:defRPr sz="2267"/>
            </a:lvl2pPr>
            <a:lvl3pPr lvl="2" algn="ctr" rtl="0">
              <a:spcBef>
                <a:spcPts val="0"/>
              </a:spcBef>
              <a:spcAft>
                <a:spcPts val="0"/>
              </a:spcAft>
              <a:buSzPts val="1700"/>
              <a:buNone/>
              <a:defRPr sz="2267"/>
            </a:lvl3pPr>
            <a:lvl4pPr lvl="3" algn="ctr" rtl="0">
              <a:spcBef>
                <a:spcPts val="0"/>
              </a:spcBef>
              <a:spcAft>
                <a:spcPts val="0"/>
              </a:spcAft>
              <a:buSzPts val="1700"/>
              <a:buNone/>
              <a:defRPr sz="2267"/>
            </a:lvl4pPr>
            <a:lvl5pPr lvl="4" algn="ctr" rtl="0">
              <a:spcBef>
                <a:spcPts val="0"/>
              </a:spcBef>
              <a:spcAft>
                <a:spcPts val="0"/>
              </a:spcAft>
              <a:buSzPts val="1700"/>
              <a:buNone/>
              <a:defRPr sz="2267"/>
            </a:lvl5pPr>
            <a:lvl6pPr lvl="5" algn="ctr" rtl="0">
              <a:spcBef>
                <a:spcPts val="0"/>
              </a:spcBef>
              <a:spcAft>
                <a:spcPts val="0"/>
              </a:spcAft>
              <a:buSzPts val="1700"/>
              <a:buNone/>
              <a:defRPr sz="2267"/>
            </a:lvl6pPr>
            <a:lvl7pPr lvl="6" algn="ctr" rtl="0">
              <a:spcBef>
                <a:spcPts val="0"/>
              </a:spcBef>
              <a:spcAft>
                <a:spcPts val="0"/>
              </a:spcAft>
              <a:buSzPts val="1700"/>
              <a:buNone/>
              <a:defRPr sz="2267"/>
            </a:lvl7pPr>
            <a:lvl8pPr lvl="7" algn="ctr" rtl="0">
              <a:spcBef>
                <a:spcPts val="0"/>
              </a:spcBef>
              <a:spcAft>
                <a:spcPts val="0"/>
              </a:spcAft>
              <a:buSzPts val="1700"/>
              <a:buNone/>
              <a:defRPr sz="2267"/>
            </a:lvl8pPr>
            <a:lvl9pPr lvl="8" algn="ctr" rtl="0">
              <a:spcBef>
                <a:spcPts val="0"/>
              </a:spcBef>
              <a:spcAft>
                <a:spcPts val="0"/>
              </a:spcAft>
              <a:buSzPts val="1700"/>
              <a:buNone/>
              <a:defRPr sz="2267"/>
            </a:lvl9pPr>
          </a:lstStyle>
          <a:p>
            <a:endParaRPr/>
          </a:p>
        </p:txBody>
      </p:sp>
      <p:sp>
        <p:nvSpPr>
          <p:cNvPr id="1260" name="Google Shape;1260;p16"/>
          <p:cNvSpPr txBox="1">
            <a:spLocks noGrp="1"/>
          </p:cNvSpPr>
          <p:nvPr>
            <p:ph type="subTitle" idx="8"/>
          </p:nvPr>
        </p:nvSpPr>
        <p:spPr>
          <a:xfrm>
            <a:off x="8841133" y="4636667"/>
            <a:ext cx="2396400" cy="146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Nunito"/>
                <a:ea typeface="Nunito"/>
                <a:cs typeface="Nunito"/>
                <a:sym typeface="Nunit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25253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261"/>
        <p:cNvGrpSpPr/>
        <p:nvPr/>
      </p:nvGrpSpPr>
      <p:grpSpPr>
        <a:xfrm>
          <a:off x="0" y="0"/>
          <a:ext cx="0" cy="0"/>
          <a:chOff x="0" y="0"/>
          <a:chExt cx="0" cy="0"/>
        </a:xfrm>
      </p:grpSpPr>
      <p:sp>
        <p:nvSpPr>
          <p:cNvPr id="1262" name="Google Shape;1262;p17"/>
          <p:cNvSpPr txBox="1">
            <a:spLocks noGrp="1"/>
          </p:cNvSpPr>
          <p:nvPr>
            <p:ph type="title"/>
          </p:nvPr>
        </p:nvSpPr>
        <p:spPr>
          <a:xfrm>
            <a:off x="415600" y="483467"/>
            <a:ext cx="1136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grpSp>
        <p:nvGrpSpPr>
          <p:cNvPr id="1263" name="Google Shape;1263;p17"/>
          <p:cNvGrpSpPr/>
          <p:nvPr/>
        </p:nvGrpSpPr>
        <p:grpSpPr>
          <a:xfrm>
            <a:off x="11178861" y="-918298"/>
            <a:ext cx="3282948" cy="3282948"/>
            <a:chOff x="6594675" y="2594175"/>
            <a:chExt cx="2549400" cy="2549400"/>
          </a:xfrm>
        </p:grpSpPr>
        <p:sp>
          <p:nvSpPr>
            <p:cNvPr id="1264" name="Google Shape;1264;p17"/>
            <p:cNvSpPr/>
            <p:nvPr/>
          </p:nvSpPr>
          <p:spPr>
            <a:xfrm rot="5400000">
              <a:off x="6594675" y="2594175"/>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65" name="Google Shape;1265;p17"/>
            <p:cNvSpPr/>
            <p:nvPr/>
          </p:nvSpPr>
          <p:spPr>
            <a:xfrm rot="5400000">
              <a:off x="6594675" y="3056575"/>
              <a:ext cx="1530000" cy="153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266" name="Google Shape;1266;p17"/>
          <p:cNvGrpSpPr/>
          <p:nvPr/>
        </p:nvGrpSpPr>
        <p:grpSpPr>
          <a:xfrm flipH="1">
            <a:off x="-2269806" y="4493351"/>
            <a:ext cx="3282948" cy="3282948"/>
            <a:chOff x="6594675" y="2594175"/>
            <a:chExt cx="2549400" cy="2549400"/>
          </a:xfrm>
        </p:grpSpPr>
        <p:sp>
          <p:nvSpPr>
            <p:cNvPr id="1267" name="Google Shape;1267;p17"/>
            <p:cNvSpPr/>
            <p:nvPr/>
          </p:nvSpPr>
          <p:spPr>
            <a:xfrm rot="5400000">
              <a:off x="6594675" y="2594175"/>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68" name="Google Shape;1268;p17"/>
            <p:cNvSpPr/>
            <p:nvPr/>
          </p:nvSpPr>
          <p:spPr>
            <a:xfrm rot="5400000">
              <a:off x="6594675" y="3056575"/>
              <a:ext cx="1530000" cy="153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269" name="Google Shape;1269;p17"/>
          <p:cNvGrpSpPr/>
          <p:nvPr/>
        </p:nvGrpSpPr>
        <p:grpSpPr>
          <a:xfrm flipH="1">
            <a:off x="166983" y="134259"/>
            <a:ext cx="1275196" cy="1271165"/>
            <a:chOff x="7716672" y="2820944"/>
            <a:chExt cx="557796" cy="556065"/>
          </a:xfrm>
        </p:grpSpPr>
        <p:sp>
          <p:nvSpPr>
            <p:cNvPr id="1270" name="Google Shape;1270;p17"/>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71" name="Google Shape;1271;p17"/>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72" name="Google Shape;1272;p17"/>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73" name="Google Shape;1273;p17"/>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74" name="Google Shape;1274;p17"/>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75" name="Google Shape;1275;p17"/>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76" name="Google Shape;1276;p17"/>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77" name="Google Shape;1277;p17"/>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78" name="Google Shape;1278;p17"/>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79" name="Google Shape;1279;p17"/>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80" name="Google Shape;1280;p17"/>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81" name="Google Shape;1281;p17"/>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82" name="Google Shape;1282;p17"/>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83" name="Google Shape;1283;p17"/>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84" name="Google Shape;1284;p17"/>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85" name="Google Shape;1285;p17"/>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86" name="Google Shape;1286;p17"/>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87" name="Google Shape;1287;p17"/>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88" name="Google Shape;1288;p17"/>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89" name="Google Shape;1289;p17"/>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90" name="Google Shape;1290;p17"/>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91" name="Google Shape;1291;p17"/>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92" name="Google Shape;1292;p17"/>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93" name="Google Shape;1293;p17"/>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94" name="Google Shape;1294;p17"/>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95" name="Google Shape;1295;p17"/>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96" name="Google Shape;1296;p17"/>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97" name="Google Shape;1297;p17"/>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98" name="Google Shape;1298;p17"/>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299" name="Google Shape;1299;p17"/>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00" name="Google Shape;1300;p17"/>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01" name="Google Shape;1301;p17"/>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02" name="Google Shape;1302;p17"/>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03" name="Google Shape;1303;p17"/>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04" name="Google Shape;1304;p17"/>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05" name="Google Shape;1305;p17"/>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06" name="Google Shape;1306;p17"/>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307" name="Google Shape;1307;p17"/>
          <p:cNvGrpSpPr/>
          <p:nvPr/>
        </p:nvGrpSpPr>
        <p:grpSpPr>
          <a:xfrm flipH="1">
            <a:off x="11057055" y="5622343"/>
            <a:ext cx="1070373" cy="1066979"/>
            <a:chOff x="7716672" y="2820944"/>
            <a:chExt cx="557796" cy="556065"/>
          </a:xfrm>
        </p:grpSpPr>
        <p:sp>
          <p:nvSpPr>
            <p:cNvPr id="1308" name="Google Shape;1308;p17"/>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09" name="Google Shape;1309;p17"/>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10" name="Google Shape;1310;p17"/>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11" name="Google Shape;1311;p17"/>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12" name="Google Shape;1312;p17"/>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13" name="Google Shape;1313;p17"/>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14" name="Google Shape;1314;p17"/>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15" name="Google Shape;1315;p17"/>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16" name="Google Shape;1316;p17"/>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17" name="Google Shape;1317;p17"/>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18" name="Google Shape;1318;p17"/>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19" name="Google Shape;1319;p17"/>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20" name="Google Shape;1320;p17"/>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21" name="Google Shape;1321;p17"/>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22" name="Google Shape;1322;p17"/>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23" name="Google Shape;1323;p17"/>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24" name="Google Shape;1324;p17"/>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25" name="Google Shape;1325;p17"/>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26" name="Google Shape;1326;p17"/>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27" name="Google Shape;1327;p17"/>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28" name="Google Shape;1328;p17"/>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29" name="Google Shape;1329;p17"/>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30" name="Google Shape;1330;p17"/>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31" name="Google Shape;1331;p17"/>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32" name="Google Shape;1332;p17"/>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33" name="Google Shape;1333;p17"/>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34" name="Google Shape;1334;p17"/>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35" name="Google Shape;1335;p17"/>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36" name="Google Shape;1336;p17"/>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37" name="Google Shape;1337;p17"/>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38" name="Google Shape;1338;p17"/>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39" name="Google Shape;1339;p17"/>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40" name="Google Shape;1340;p17"/>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41" name="Google Shape;1341;p17"/>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42" name="Google Shape;1342;p17"/>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43" name="Google Shape;1343;p17"/>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44" name="Google Shape;1344;p17"/>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2458009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345"/>
        <p:cNvGrpSpPr/>
        <p:nvPr/>
      </p:nvGrpSpPr>
      <p:grpSpPr>
        <a:xfrm>
          <a:off x="0" y="0"/>
          <a:ext cx="0" cy="0"/>
          <a:chOff x="0" y="0"/>
          <a:chExt cx="0" cy="0"/>
        </a:xfrm>
      </p:grpSpPr>
      <p:sp>
        <p:nvSpPr>
          <p:cNvPr id="1346" name="Google Shape;1346;p18"/>
          <p:cNvSpPr txBox="1">
            <a:spLocks noGrp="1"/>
          </p:cNvSpPr>
          <p:nvPr>
            <p:ph type="title" hasCustomPrompt="1"/>
          </p:nvPr>
        </p:nvSpPr>
        <p:spPr>
          <a:xfrm>
            <a:off x="4346200" y="736533"/>
            <a:ext cx="3499600" cy="11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500"/>
              <a:buNone/>
              <a:defRPr sz="44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347" name="Google Shape;1347;p18"/>
          <p:cNvSpPr txBox="1">
            <a:spLocks noGrp="1"/>
          </p:cNvSpPr>
          <p:nvPr>
            <p:ph type="subTitle" idx="1"/>
          </p:nvPr>
        </p:nvSpPr>
        <p:spPr>
          <a:xfrm>
            <a:off x="4346200" y="1733767"/>
            <a:ext cx="3499600" cy="7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Nunito"/>
                <a:ea typeface="Nunito"/>
                <a:cs typeface="Nunito"/>
                <a:sym typeface="Nunit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348" name="Google Shape;1348;p18"/>
          <p:cNvSpPr txBox="1">
            <a:spLocks noGrp="1"/>
          </p:cNvSpPr>
          <p:nvPr>
            <p:ph type="title" idx="2" hasCustomPrompt="1"/>
          </p:nvPr>
        </p:nvSpPr>
        <p:spPr>
          <a:xfrm>
            <a:off x="4346200" y="4737033"/>
            <a:ext cx="3499600" cy="11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500"/>
              <a:buNone/>
              <a:defRPr sz="44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349" name="Google Shape;1349;p18"/>
          <p:cNvSpPr txBox="1">
            <a:spLocks noGrp="1"/>
          </p:cNvSpPr>
          <p:nvPr>
            <p:ph type="subTitle" idx="3"/>
          </p:nvPr>
        </p:nvSpPr>
        <p:spPr>
          <a:xfrm>
            <a:off x="4346200" y="5734267"/>
            <a:ext cx="3499600" cy="7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Nunito"/>
                <a:ea typeface="Nunito"/>
                <a:cs typeface="Nunito"/>
                <a:sym typeface="Nunit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350" name="Google Shape;1350;p18"/>
          <p:cNvSpPr txBox="1">
            <a:spLocks noGrp="1"/>
          </p:cNvSpPr>
          <p:nvPr>
            <p:ph type="title" idx="4" hasCustomPrompt="1"/>
          </p:nvPr>
        </p:nvSpPr>
        <p:spPr>
          <a:xfrm>
            <a:off x="4346200" y="2736784"/>
            <a:ext cx="3499600" cy="11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500"/>
              <a:buNone/>
              <a:defRPr sz="44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351" name="Google Shape;1351;p18"/>
          <p:cNvSpPr txBox="1">
            <a:spLocks noGrp="1"/>
          </p:cNvSpPr>
          <p:nvPr>
            <p:ph type="subTitle" idx="5"/>
          </p:nvPr>
        </p:nvSpPr>
        <p:spPr>
          <a:xfrm>
            <a:off x="4346200" y="3734017"/>
            <a:ext cx="3499600" cy="7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Nunito"/>
                <a:ea typeface="Nunito"/>
                <a:cs typeface="Nunito"/>
                <a:sym typeface="Nunit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grpSp>
        <p:nvGrpSpPr>
          <p:cNvPr id="1352" name="Google Shape;1352;p18"/>
          <p:cNvGrpSpPr/>
          <p:nvPr/>
        </p:nvGrpSpPr>
        <p:grpSpPr>
          <a:xfrm>
            <a:off x="-3426863" y="-330199"/>
            <a:ext cx="7720972" cy="7722108"/>
            <a:chOff x="-1523966" y="1"/>
            <a:chExt cx="5143200" cy="5143500"/>
          </a:xfrm>
        </p:grpSpPr>
        <p:sp>
          <p:nvSpPr>
            <p:cNvPr id="1353" name="Google Shape;1353;p18"/>
            <p:cNvSpPr/>
            <p:nvPr/>
          </p:nvSpPr>
          <p:spPr>
            <a:xfrm flipH="1">
              <a:off x="-1523966" y="1"/>
              <a:ext cx="5143200" cy="514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54" name="Google Shape;1354;p18"/>
            <p:cNvSpPr/>
            <p:nvPr/>
          </p:nvSpPr>
          <p:spPr>
            <a:xfrm flipH="1">
              <a:off x="-619166" y="452387"/>
              <a:ext cx="4238400" cy="423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355" name="Google Shape;1355;p18"/>
          <p:cNvGrpSpPr/>
          <p:nvPr/>
        </p:nvGrpSpPr>
        <p:grpSpPr>
          <a:xfrm>
            <a:off x="7897893" y="-330199"/>
            <a:ext cx="7720972" cy="7722108"/>
            <a:chOff x="5943634" y="1"/>
            <a:chExt cx="5143200" cy="5143500"/>
          </a:xfrm>
        </p:grpSpPr>
        <p:sp>
          <p:nvSpPr>
            <p:cNvPr id="1356" name="Google Shape;1356;p18"/>
            <p:cNvSpPr/>
            <p:nvPr/>
          </p:nvSpPr>
          <p:spPr>
            <a:xfrm>
              <a:off x="5943634" y="1"/>
              <a:ext cx="5143200" cy="514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57" name="Google Shape;1357;p18"/>
            <p:cNvSpPr/>
            <p:nvPr/>
          </p:nvSpPr>
          <p:spPr>
            <a:xfrm>
              <a:off x="5943634" y="452387"/>
              <a:ext cx="4238400" cy="423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358" name="Google Shape;1358;p18"/>
          <p:cNvGrpSpPr/>
          <p:nvPr/>
        </p:nvGrpSpPr>
        <p:grpSpPr>
          <a:xfrm rot="10800000" flipH="1">
            <a:off x="9859605" y="3593607"/>
            <a:ext cx="1275196" cy="1271165"/>
            <a:chOff x="7716672" y="2820944"/>
            <a:chExt cx="557796" cy="556065"/>
          </a:xfrm>
        </p:grpSpPr>
        <p:sp>
          <p:nvSpPr>
            <p:cNvPr id="1359" name="Google Shape;1359;p18"/>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60" name="Google Shape;1360;p18"/>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61" name="Google Shape;1361;p18"/>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62" name="Google Shape;1362;p18"/>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63" name="Google Shape;1363;p18"/>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64" name="Google Shape;1364;p18"/>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65" name="Google Shape;1365;p18"/>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66" name="Google Shape;1366;p18"/>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67" name="Google Shape;1367;p18"/>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68" name="Google Shape;1368;p18"/>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69" name="Google Shape;1369;p18"/>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70" name="Google Shape;1370;p18"/>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71" name="Google Shape;1371;p18"/>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72" name="Google Shape;1372;p18"/>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73" name="Google Shape;1373;p18"/>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74" name="Google Shape;1374;p18"/>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75" name="Google Shape;1375;p18"/>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76" name="Google Shape;1376;p18"/>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77" name="Google Shape;1377;p18"/>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78" name="Google Shape;1378;p18"/>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79" name="Google Shape;1379;p18"/>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80" name="Google Shape;1380;p18"/>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81" name="Google Shape;1381;p18"/>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82" name="Google Shape;1382;p18"/>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83" name="Google Shape;1383;p18"/>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84" name="Google Shape;1384;p18"/>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85" name="Google Shape;1385;p18"/>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86" name="Google Shape;1386;p18"/>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87" name="Google Shape;1387;p18"/>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88" name="Google Shape;1388;p18"/>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89" name="Google Shape;1389;p18"/>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90" name="Google Shape;1390;p18"/>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91" name="Google Shape;1391;p18"/>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92" name="Google Shape;1392;p18"/>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93" name="Google Shape;1393;p18"/>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94" name="Google Shape;1394;p18"/>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95" name="Google Shape;1395;p18"/>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396" name="Google Shape;1396;p18"/>
          <p:cNvGrpSpPr/>
          <p:nvPr/>
        </p:nvGrpSpPr>
        <p:grpSpPr>
          <a:xfrm rot="10800000" flipH="1">
            <a:off x="8414647" y="1733776"/>
            <a:ext cx="1070373" cy="1066979"/>
            <a:chOff x="7716672" y="2820944"/>
            <a:chExt cx="557796" cy="556065"/>
          </a:xfrm>
        </p:grpSpPr>
        <p:sp>
          <p:nvSpPr>
            <p:cNvPr id="1397" name="Google Shape;1397;p18"/>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98" name="Google Shape;1398;p18"/>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99" name="Google Shape;1399;p18"/>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00" name="Google Shape;1400;p18"/>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01" name="Google Shape;1401;p18"/>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02" name="Google Shape;1402;p18"/>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03" name="Google Shape;1403;p18"/>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04" name="Google Shape;1404;p18"/>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05" name="Google Shape;1405;p18"/>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06" name="Google Shape;1406;p18"/>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07" name="Google Shape;1407;p18"/>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08" name="Google Shape;1408;p18"/>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09" name="Google Shape;1409;p18"/>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10" name="Google Shape;1410;p18"/>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11" name="Google Shape;1411;p18"/>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12" name="Google Shape;1412;p18"/>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13" name="Google Shape;1413;p18"/>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14" name="Google Shape;1414;p18"/>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15" name="Google Shape;1415;p18"/>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16" name="Google Shape;1416;p18"/>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17" name="Google Shape;1417;p18"/>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18" name="Google Shape;1418;p18"/>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19" name="Google Shape;1419;p18"/>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20" name="Google Shape;1420;p18"/>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21" name="Google Shape;1421;p18"/>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22" name="Google Shape;1422;p18"/>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23" name="Google Shape;1423;p18"/>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24" name="Google Shape;1424;p18"/>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25" name="Google Shape;1425;p18"/>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26" name="Google Shape;1426;p18"/>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27" name="Google Shape;1427;p18"/>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28" name="Google Shape;1428;p18"/>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29" name="Google Shape;1429;p18"/>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30" name="Google Shape;1430;p18"/>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31" name="Google Shape;1431;p18"/>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32" name="Google Shape;1432;p18"/>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33" name="Google Shape;1433;p18"/>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434" name="Google Shape;1434;p18"/>
          <p:cNvGrpSpPr/>
          <p:nvPr/>
        </p:nvGrpSpPr>
        <p:grpSpPr>
          <a:xfrm rot="10800000" flipH="1">
            <a:off x="1032368" y="4864776"/>
            <a:ext cx="1070373" cy="1066979"/>
            <a:chOff x="7716672" y="2820944"/>
            <a:chExt cx="557796" cy="556065"/>
          </a:xfrm>
        </p:grpSpPr>
        <p:sp>
          <p:nvSpPr>
            <p:cNvPr id="1435" name="Google Shape;1435;p18"/>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36" name="Google Shape;1436;p18"/>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37" name="Google Shape;1437;p18"/>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38" name="Google Shape;1438;p18"/>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39" name="Google Shape;1439;p18"/>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40" name="Google Shape;1440;p18"/>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41" name="Google Shape;1441;p18"/>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42" name="Google Shape;1442;p18"/>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43" name="Google Shape;1443;p18"/>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44" name="Google Shape;1444;p18"/>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45" name="Google Shape;1445;p18"/>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46" name="Google Shape;1446;p18"/>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47" name="Google Shape;1447;p18"/>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48" name="Google Shape;1448;p18"/>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49" name="Google Shape;1449;p18"/>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50" name="Google Shape;1450;p18"/>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51" name="Google Shape;1451;p18"/>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52" name="Google Shape;1452;p18"/>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53" name="Google Shape;1453;p18"/>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54" name="Google Shape;1454;p18"/>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55" name="Google Shape;1455;p18"/>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56" name="Google Shape;1456;p18"/>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57" name="Google Shape;1457;p18"/>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58" name="Google Shape;1458;p18"/>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59" name="Google Shape;1459;p18"/>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60" name="Google Shape;1460;p18"/>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61" name="Google Shape;1461;p18"/>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62" name="Google Shape;1462;p18"/>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63" name="Google Shape;1463;p18"/>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64" name="Google Shape;1464;p18"/>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65" name="Google Shape;1465;p18"/>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66" name="Google Shape;1466;p18"/>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67" name="Google Shape;1467;p18"/>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68" name="Google Shape;1468;p18"/>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69" name="Google Shape;1469;p18"/>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70" name="Google Shape;1470;p18"/>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71" name="Google Shape;1471;p18"/>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22873548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472"/>
        <p:cNvGrpSpPr/>
        <p:nvPr/>
      </p:nvGrpSpPr>
      <p:grpSpPr>
        <a:xfrm>
          <a:off x="0" y="0"/>
          <a:ext cx="0" cy="0"/>
          <a:chOff x="0" y="0"/>
          <a:chExt cx="0" cy="0"/>
        </a:xfrm>
      </p:grpSpPr>
      <p:sp>
        <p:nvSpPr>
          <p:cNvPr id="1473" name="Google Shape;1473;p19"/>
          <p:cNvSpPr/>
          <p:nvPr/>
        </p:nvSpPr>
        <p:spPr>
          <a:xfrm rot="-5400000" flipH="1">
            <a:off x="2222600" y="-185"/>
            <a:ext cx="7746800" cy="7747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474" name="Google Shape;1474;p19"/>
          <p:cNvSpPr/>
          <p:nvPr/>
        </p:nvSpPr>
        <p:spPr>
          <a:xfrm rot="-5400000" flipH="1">
            <a:off x="2903829" y="-33"/>
            <a:ext cx="6384000" cy="63840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475" name="Google Shape;1475;p19"/>
          <p:cNvSpPr/>
          <p:nvPr/>
        </p:nvSpPr>
        <p:spPr>
          <a:xfrm rot="-5400000" flipH="1">
            <a:off x="2903789" y="15"/>
            <a:ext cx="6384000" cy="63840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476" name="Google Shape;1476;p19"/>
          <p:cNvSpPr txBox="1">
            <a:spLocks noGrp="1"/>
          </p:cNvSpPr>
          <p:nvPr>
            <p:ph type="title"/>
          </p:nvPr>
        </p:nvSpPr>
        <p:spPr>
          <a:xfrm>
            <a:off x="4468400" y="4051917"/>
            <a:ext cx="3255200" cy="11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3200"/>
            </a:lvl1pPr>
            <a:lvl2pPr lvl="1" algn="ctr" rtl="0">
              <a:spcBef>
                <a:spcPts val="0"/>
              </a:spcBef>
              <a:spcAft>
                <a:spcPts val="0"/>
              </a:spcAft>
              <a:buSzPts val="1700"/>
              <a:buNone/>
              <a:defRPr sz="2267"/>
            </a:lvl2pPr>
            <a:lvl3pPr lvl="2" algn="ctr" rtl="0">
              <a:spcBef>
                <a:spcPts val="0"/>
              </a:spcBef>
              <a:spcAft>
                <a:spcPts val="0"/>
              </a:spcAft>
              <a:buSzPts val="1700"/>
              <a:buNone/>
              <a:defRPr sz="2267"/>
            </a:lvl3pPr>
            <a:lvl4pPr lvl="3" algn="ctr" rtl="0">
              <a:spcBef>
                <a:spcPts val="0"/>
              </a:spcBef>
              <a:spcAft>
                <a:spcPts val="0"/>
              </a:spcAft>
              <a:buSzPts val="1700"/>
              <a:buNone/>
              <a:defRPr sz="2267"/>
            </a:lvl4pPr>
            <a:lvl5pPr lvl="4" algn="ctr" rtl="0">
              <a:spcBef>
                <a:spcPts val="0"/>
              </a:spcBef>
              <a:spcAft>
                <a:spcPts val="0"/>
              </a:spcAft>
              <a:buSzPts val="1700"/>
              <a:buNone/>
              <a:defRPr sz="2267"/>
            </a:lvl5pPr>
            <a:lvl6pPr lvl="5" algn="ctr" rtl="0">
              <a:spcBef>
                <a:spcPts val="0"/>
              </a:spcBef>
              <a:spcAft>
                <a:spcPts val="0"/>
              </a:spcAft>
              <a:buSzPts val="1700"/>
              <a:buNone/>
              <a:defRPr sz="2267"/>
            </a:lvl6pPr>
            <a:lvl7pPr lvl="6" algn="ctr" rtl="0">
              <a:spcBef>
                <a:spcPts val="0"/>
              </a:spcBef>
              <a:spcAft>
                <a:spcPts val="0"/>
              </a:spcAft>
              <a:buSzPts val="1700"/>
              <a:buNone/>
              <a:defRPr sz="2267"/>
            </a:lvl7pPr>
            <a:lvl8pPr lvl="7" algn="ctr" rtl="0">
              <a:spcBef>
                <a:spcPts val="0"/>
              </a:spcBef>
              <a:spcAft>
                <a:spcPts val="0"/>
              </a:spcAft>
              <a:buSzPts val="1700"/>
              <a:buNone/>
              <a:defRPr sz="2267"/>
            </a:lvl8pPr>
            <a:lvl9pPr lvl="8" algn="ctr" rtl="0">
              <a:spcBef>
                <a:spcPts val="0"/>
              </a:spcBef>
              <a:spcAft>
                <a:spcPts val="0"/>
              </a:spcAft>
              <a:buSzPts val="1700"/>
              <a:buNone/>
              <a:defRPr sz="2267"/>
            </a:lvl9pPr>
          </a:lstStyle>
          <a:p>
            <a:endParaRPr/>
          </a:p>
        </p:txBody>
      </p:sp>
      <p:sp>
        <p:nvSpPr>
          <p:cNvPr id="1477" name="Google Shape;1477;p19"/>
          <p:cNvSpPr txBox="1">
            <a:spLocks noGrp="1"/>
          </p:cNvSpPr>
          <p:nvPr>
            <p:ph type="subTitle" idx="1"/>
          </p:nvPr>
        </p:nvSpPr>
        <p:spPr>
          <a:xfrm>
            <a:off x="3287600" y="1662884"/>
            <a:ext cx="5616800" cy="23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3200">
                <a:latin typeface="Nunito"/>
                <a:ea typeface="Nunito"/>
                <a:cs typeface="Nunito"/>
                <a:sym typeface="Nunito"/>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grpSp>
        <p:nvGrpSpPr>
          <p:cNvPr id="1478" name="Google Shape;1478;p19"/>
          <p:cNvGrpSpPr/>
          <p:nvPr/>
        </p:nvGrpSpPr>
        <p:grpSpPr>
          <a:xfrm rot="10800000" flipH="1">
            <a:off x="10032405" y="5360240"/>
            <a:ext cx="1275196" cy="1271165"/>
            <a:chOff x="7716672" y="2820944"/>
            <a:chExt cx="557796" cy="556065"/>
          </a:xfrm>
        </p:grpSpPr>
        <p:sp>
          <p:nvSpPr>
            <p:cNvPr id="1479" name="Google Shape;1479;p19"/>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80" name="Google Shape;1480;p19"/>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81" name="Google Shape;1481;p19"/>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82" name="Google Shape;1482;p19"/>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83" name="Google Shape;1483;p19"/>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84" name="Google Shape;1484;p19"/>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85" name="Google Shape;1485;p19"/>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86" name="Google Shape;1486;p19"/>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87" name="Google Shape;1487;p19"/>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88" name="Google Shape;1488;p19"/>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89" name="Google Shape;1489;p19"/>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90" name="Google Shape;1490;p19"/>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91" name="Google Shape;1491;p19"/>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92" name="Google Shape;1492;p19"/>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93" name="Google Shape;1493;p19"/>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94" name="Google Shape;1494;p19"/>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95" name="Google Shape;1495;p19"/>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96" name="Google Shape;1496;p19"/>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97" name="Google Shape;1497;p19"/>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98" name="Google Shape;1498;p19"/>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99" name="Google Shape;1499;p19"/>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00" name="Google Shape;1500;p19"/>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01" name="Google Shape;1501;p19"/>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02" name="Google Shape;1502;p19"/>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03" name="Google Shape;1503;p19"/>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04" name="Google Shape;1504;p19"/>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05" name="Google Shape;1505;p19"/>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06" name="Google Shape;1506;p19"/>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07" name="Google Shape;1507;p19"/>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08" name="Google Shape;1508;p19"/>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09" name="Google Shape;1509;p19"/>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10" name="Google Shape;1510;p19"/>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11" name="Google Shape;1511;p19"/>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12" name="Google Shape;1512;p19"/>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13" name="Google Shape;1513;p19"/>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14" name="Google Shape;1514;p19"/>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15" name="Google Shape;1515;p19"/>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516" name="Google Shape;1516;p19"/>
          <p:cNvGrpSpPr/>
          <p:nvPr/>
        </p:nvGrpSpPr>
        <p:grpSpPr>
          <a:xfrm rot="10800000" flipH="1">
            <a:off x="10954647" y="702176"/>
            <a:ext cx="1070373" cy="1066979"/>
            <a:chOff x="7716672" y="2820944"/>
            <a:chExt cx="557796" cy="556065"/>
          </a:xfrm>
        </p:grpSpPr>
        <p:sp>
          <p:nvSpPr>
            <p:cNvPr id="1517" name="Google Shape;1517;p19"/>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18" name="Google Shape;1518;p19"/>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19" name="Google Shape;1519;p19"/>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20" name="Google Shape;1520;p19"/>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21" name="Google Shape;1521;p19"/>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22" name="Google Shape;1522;p19"/>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23" name="Google Shape;1523;p19"/>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24" name="Google Shape;1524;p19"/>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25" name="Google Shape;1525;p19"/>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26" name="Google Shape;1526;p19"/>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27" name="Google Shape;1527;p19"/>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28" name="Google Shape;1528;p19"/>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29" name="Google Shape;1529;p19"/>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30" name="Google Shape;1530;p19"/>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31" name="Google Shape;1531;p19"/>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32" name="Google Shape;1532;p19"/>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33" name="Google Shape;1533;p19"/>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34" name="Google Shape;1534;p19"/>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35" name="Google Shape;1535;p19"/>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36" name="Google Shape;1536;p19"/>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37" name="Google Shape;1537;p19"/>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38" name="Google Shape;1538;p19"/>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39" name="Google Shape;1539;p19"/>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40" name="Google Shape;1540;p19"/>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41" name="Google Shape;1541;p19"/>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42" name="Google Shape;1542;p19"/>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43" name="Google Shape;1543;p19"/>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44" name="Google Shape;1544;p19"/>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45" name="Google Shape;1545;p19"/>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46" name="Google Shape;1546;p19"/>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47" name="Google Shape;1547;p19"/>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48" name="Google Shape;1548;p19"/>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49" name="Google Shape;1549;p19"/>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50" name="Google Shape;1550;p19"/>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51" name="Google Shape;1551;p19"/>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52" name="Google Shape;1552;p19"/>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53" name="Google Shape;1553;p19"/>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554" name="Google Shape;1554;p19"/>
          <p:cNvGrpSpPr/>
          <p:nvPr/>
        </p:nvGrpSpPr>
        <p:grpSpPr>
          <a:xfrm rot="10800000" flipH="1">
            <a:off x="702168" y="4048509"/>
            <a:ext cx="1070373" cy="1066979"/>
            <a:chOff x="7716672" y="2820944"/>
            <a:chExt cx="557796" cy="556065"/>
          </a:xfrm>
        </p:grpSpPr>
        <p:sp>
          <p:nvSpPr>
            <p:cNvPr id="1555" name="Google Shape;1555;p19"/>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56" name="Google Shape;1556;p19"/>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57" name="Google Shape;1557;p19"/>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58" name="Google Shape;1558;p19"/>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59" name="Google Shape;1559;p19"/>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60" name="Google Shape;1560;p19"/>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61" name="Google Shape;1561;p19"/>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62" name="Google Shape;1562;p19"/>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63" name="Google Shape;1563;p19"/>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64" name="Google Shape;1564;p19"/>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65" name="Google Shape;1565;p19"/>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66" name="Google Shape;1566;p19"/>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67" name="Google Shape;1567;p19"/>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68" name="Google Shape;1568;p19"/>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69" name="Google Shape;1569;p19"/>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70" name="Google Shape;1570;p19"/>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71" name="Google Shape;1571;p19"/>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72" name="Google Shape;1572;p19"/>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73" name="Google Shape;1573;p19"/>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74" name="Google Shape;1574;p19"/>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75" name="Google Shape;1575;p19"/>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76" name="Google Shape;1576;p19"/>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77" name="Google Shape;1577;p19"/>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78" name="Google Shape;1578;p19"/>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79" name="Google Shape;1579;p19"/>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80" name="Google Shape;1580;p19"/>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81" name="Google Shape;1581;p19"/>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82" name="Google Shape;1582;p19"/>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83" name="Google Shape;1583;p19"/>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84" name="Google Shape;1584;p19"/>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85" name="Google Shape;1585;p19"/>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86" name="Google Shape;1586;p19"/>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87" name="Google Shape;1587;p19"/>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88" name="Google Shape;1588;p19"/>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89" name="Google Shape;1589;p19"/>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90" name="Google Shape;1590;p19"/>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91" name="Google Shape;1591;p19"/>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998767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12C61-887F-47B5-8FF3-D6636ABF07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2A2BF07-1E44-4C44-B7B2-707A4FCC3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6627CE-F49C-41D9-AF05-473EA8545105}"/>
              </a:ext>
            </a:extLst>
          </p:cNvPr>
          <p:cNvSpPr>
            <a:spLocks noGrp="1"/>
          </p:cNvSpPr>
          <p:nvPr>
            <p:ph type="dt" sz="half" idx="10"/>
          </p:nvPr>
        </p:nvSpPr>
        <p:spPr/>
        <p:txBody>
          <a:bodyPr/>
          <a:lstStyle/>
          <a:p>
            <a:fld id="{80A61CCD-FDE3-4A3B-8BBF-E9BEBBE10175}" type="datetimeFigureOut">
              <a:rPr lang="en-IN" smtClean="0"/>
              <a:t>24-06-2021</a:t>
            </a:fld>
            <a:endParaRPr lang="en-IN" dirty="0"/>
          </a:p>
        </p:txBody>
      </p:sp>
      <p:sp>
        <p:nvSpPr>
          <p:cNvPr id="5" name="Footer Placeholder 4">
            <a:extLst>
              <a:ext uri="{FF2B5EF4-FFF2-40B4-BE49-F238E27FC236}">
                <a16:creationId xmlns:a16="http://schemas.microsoft.com/office/drawing/2014/main" id="{E7B1A5F2-CD1C-4C7B-981C-0A9E65BE385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DC9D3107-3417-421D-B8D7-F71017C4B863}"/>
              </a:ext>
            </a:extLst>
          </p:cNvPr>
          <p:cNvSpPr>
            <a:spLocks noGrp="1"/>
          </p:cNvSpPr>
          <p:nvPr>
            <p:ph type="sldNum" sz="quarter" idx="12"/>
          </p:nvPr>
        </p:nvSpPr>
        <p:spPr/>
        <p:txBody>
          <a:bodyPr/>
          <a:lstStyle/>
          <a:p>
            <a:fld id="{74AC8EF7-C93C-4B35-9402-99C2B44E2FA0}" type="slidenum">
              <a:rPr lang="en-IN" smtClean="0"/>
              <a:t>‹#›</a:t>
            </a:fld>
            <a:endParaRPr lang="en-IN" dirty="0"/>
          </a:p>
        </p:txBody>
      </p:sp>
    </p:spTree>
    <p:extLst>
      <p:ext uri="{BB962C8B-B14F-4D97-AF65-F5344CB8AC3E}">
        <p14:creationId xmlns:p14="http://schemas.microsoft.com/office/powerpoint/2010/main" val="68884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592"/>
        <p:cNvGrpSpPr/>
        <p:nvPr/>
      </p:nvGrpSpPr>
      <p:grpSpPr>
        <a:xfrm>
          <a:off x="0" y="0"/>
          <a:ext cx="0" cy="0"/>
          <a:chOff x="0" y="0"/>
          <a:chExt cx="0" cy="0"/>
        </a:xfrm>
      </p:grpSpPr>
      <p:grpSp>
        <p:nvGrpSpPr>
          <p:cNvPr id="1593" name="Google Shape;1593;p20"/>
          <p:cNvGrpSpPr/>
          <p:nvPr/>
        </p:nvGrpSpPr>
        <p:grpSpPr>
          <a:xfrm rot="10800000" flipH="1">
            <a:off x="10852238" y="3617207"/>
            <a:ext cx="1275196" cy="1271165"/>
            <a:chOff x="7716672" y="2820944"/>
            <a:chExt cx="557796" cy="556065"/>
          </a:xfrm>
        </p:grpSpPr>
        <p:sp>
          <p:nvSpPr>
            <p:cNvPr id="1594" name="Google Shape;1594;p20"/>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95" name="Google Shape;1595;p20"/>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96" name="Google Shape;1596;p20"/>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97" name="Google Shape;1597;p20"/>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98" name="Google Shape;1598;p20"/>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599" name="Google Shape;1599;p20"/>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00" name="Google Shape;1600;p20"/>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01" name="Google Shape;1601;p20"/>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02" name="Google Shape;1602;p20"/>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03" name="Google Shape;1603;p20"/>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04" name="Google Shape;1604;p20"/>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05" name="Google Shape;1605;p20"/>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06" name="Google Shape;1606;p20"/>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07" name="Google Shape;1607;p20"/>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08" name="Google Shape;1608;p20"/>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09" name="Google Shape;1609;p20"/>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10" name="Google Shape;1610;p20"/>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11" name="Google Shape;1611;p20"/>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12" name="Google Shape;1612;p20"/>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13" name="Google Shape;1613;p20"/>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14" name="Google Shape;1614;p20"/>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15" name="Google Shape;1615;p20"/>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16" name="Google Shape;1616;p20"/>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17" name="Google Shape;1617;p20"/>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18" name="Google Shape;1618;p20"/>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19" name="Google Shape;1619;p20"/>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20" name="Google Shape;1620;p20"/>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21" name="Google Shape;1621;p20"/>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22" name="Google Shape;1622;p20"/>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23" name="Google Shape;1623;p20"/>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24" name="Google Shape;1624;p20"/>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25" name="Google Shape;1625;p20"/>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26" name="Google Shape;1626;p20"/>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27" name="Google Shape;1627;p20"/>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28" name="Google Shape;1628;p20"/>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29" name="Google Shape;1629;p20"/>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30" name="Google Shape;1630;p20"/>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631" name="Google Shape;1631;p20"/>
          <p:cNvGrpSpPr/>
          <p:nvPr/>
        </p:nvGrpSpPr>
        <p:grpSpPr>
          <a:xfrm rot="10800000" flipH="1">
            <a:off x="9781847" y="168676"/>
            <a:ext cx="1070373" cy="1066979"/>
            <a:chOff x="7716672" y="2820944"/>
            <a:chExt cx="557796" cy="556065"/>
          </a:xfrm>
        </p:grpSpPr>
        <p:sp>
          <p:nvSpPr>
            <p:cNvPr id="1632" name="Google Shape;1632;p20"/>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33" name="Google Shape;1633;p20"/>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34" name="Google Shape;1634;p20"/>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35" name="Google Shape;1635;p20"/>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36" name="Google Shape;1636;p20"/>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37" name="Google Shape;1637;p20"/>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38" name="Google Shape;1638;p20"/>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39" name="Google Shape;1639;p20"/>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40" name="Google Shape;1640;p20"/>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41" name="Google Shape;1641;p20"/>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42" name="Google Shape;1642;p20"/>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43" name="Google Shape;1643;p20"/>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44" name="Google Shape;1644;p20"/>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45" name="Google Shape;1645;p20"/>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46" name="Google Shape;1646;p20"/>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47" name="Google Shape;1647;p20"/>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48" name="Google Shape;1648;p20"/>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49" name="Google Shape;1649;p20"/>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50" name="Google Shape;1650;p20"/>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51" name="Google Shape;1651;p20"/>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52" name="Google Shape;1652;p20"/>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53" name="Google Shape;1653;p20"/>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54" name="Google Shape;1654;p20"/>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55" name="Google Shape;1655;p20"/>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56" name="Google Shape;1656;p20"/>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57" name="Google Shape;1657;p20"/>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58" name="Google Shape;1658;p20"/>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59" name="Google Shape;1659;p20"/>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60" name="Google Shape;1660;p20"/>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61" name="Google Shape;1661;p20"/>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62" name="Google Shape;1662;p20"/>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63" name="Google Shape;1663;p20"/>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64" name="Google Shape;1664;p20"/>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65" name="Google Shape;1665;p20"/>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66" name="Google Shape;1666;p20"/>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67" name="Google Shape;1667;p20"/>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68" name="Google Shape;1668;p20"/>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669" name="Google Shape;1669;p20"/>
          <p:cNvGrpSpPr/>
          <p:nvPr/>
        </p:nvGrpSpPr>
        <p:grpSpPr>
          <a:xfrm rot="10800000" flipH="1">
            <a:off x="166968" y="3483026"/>
            <a:ext cx="1070373" cy="1066979"/>
            <a:chOff x="7716672" y="2820944"/>
            <a:chExt cx="557796" cy="556065"/>
          </a:xfrm>
        </p:grpSpPr>
        <p:sp>
          <p:nvSpPr>
            <p:cNvPr id="1670" name="Google Shape;1670;p20"/>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71" name="Google Shape;1671;p20"/>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72" name="Google Shape;1672;p20"/>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73" name="Google Shape;1673;p20"/>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74" name="Google Shape;1674;p20"/>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75" name="Google Shape;1675;p20"/>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76" name="Google Shape;1676;p20"/>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77" name="Google Shape;1677;p20"/>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78" name="Google Shape;1678;p20"/>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79" name="Google Shape;1679;p20"/>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80" name="Google Shape;1680;p20"/>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81" name="Google Shape;1681;p20"/>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82" name="Google Shape;1682;p20"/>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83" name="Google Shape;1683;p20"/>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84" name="Google Shape;1684;p20"/>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85" name="Google Shape;1685;p20"/>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86" name="Google Shape;1686;p20"/>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87" name="Google Shape;1687;p20"/>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88" name="Google Shape;1688;p20"/>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89" name="Google Shape;1689;p20"/>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90" name="Google Shape;1690;p20"/>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91" name="Google Shape;1691;p20"/>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92" name="Google Shape;1692;p20"/>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93" name="Google Shape;1693;p20"/>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94" name="Google Shape;1694;p20"/>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95" name="Google Shape;1695;p20"/>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96" name="Google Shape;1696;p20"/>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97" name="Google Shape;1697;p20"/>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98" name="Google Shape;1698;p20"/>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699" name="Google Shape;1699;p20"/>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00" name="Google Shape;1700;p20"/>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01" name="Google Shape;1701;p20"/>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02" name="Google Shape;1702;p20"/>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03" name="Google Shape;1703;p20"/>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04" name="Google Shape;1704;p20"/>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05" name="Google Shape;1705;p20"/>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06" name="Google Shape;1706;p20"/>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707" name="Google Shape;1707;p20"/>
          <p:cNvSpPr txBox="1">
            <a:spLocks noGrp="1"/>
          </p:cNvSpPr>
          <p:nvPr>
            <p:ph type="title"/>
          </p:nvPr>
        </p:nvSpPr>
        <p:spPr>
          <a:xfrm>
            <a:off x="1204100" y="4824225"/>
            <a:ext cx="2775600" cy="52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700"/>
              <a:buNone/>
              <a:defRPr sz="2267"/>
            </a:lvl1pPr>
            <a:lvl2pPr lvl="1" algn="ctr" rtl="0">
              <a:spcBef>
                <a:spcPts val="0"/>
              </a:spcBef>
              <a:spcAft>
                <a:spcPts val="0"/>
              </a:spcAft>
              <a:buSzPts val="1700"/>
              <a:buNone/>
              <a:defRPr sz="2267"/>
            </a:lvl2pPr>
            <a:lvl3pPr lvl="2" algn="ctr" rtl="0">
              <a:spcBef>
                <a:spcPts val="0"/>
              </a:spcBef>
              <a:spcAft>
                <a:spcPts val="0"/>
              </a:spcAft>
              <a:buSzPts val="1700"/>
              <a:buNone/>
              <a:defRPr sz="2267"/>
            </a:lvl3pPr>
            <a:lvl4pPr lvl="3" algn="ctr" rtl="0">
              <a:spcBef>
                <a:spcPts val="0"/>
              </a:spcBef>
              <a:spcAft>
                <a:spcPts val="0"/>
              </a:spcAft>
              <a:buSzPts val="1700"/>
              <a:buNone/>
              <a:defRPr sz="2267"/>
            </a:lvl4pPr>
            <a:lvl5pPr lvl="4" algn="ctr" rtl="0">
              <a:spcBef>
                <a:spcPts val="0"/>
              </a:spcBef>
              <a:spcAft>
                <a:spcPts val="0"/>
              </a:spcAft>
              <a:buSzPts val="1700"/>
              <a:buNone/>
              <a:defRPr sz="2267"/>
            </a:lvl5pPr>
            <a:lvl6pPr lvl="5" algn="ctr" rtl="0">
              <a:spcBef>
                <a:spcPts val="0"/>
              </a:spcBef>
              <a:spcAft>
                <a:spcPts val="0"/>
              </a:spcAft>
              <a:buSzPts val="1700"/>
              <a:buNone/>
              <a:defRPr sz="2267"/>
            </a:lvl6pPr>
            <a:lvl7pPr lvl="6" algn="ctr" rtl="0">
              <a:spcBef>
                <a:spcPts val="0"/>
              </a:spcBef>
              <a:spcAft>
                <a:spcPts val="0"/>
              </a:spcAft>
              <a:buSzPts val="1700"/>
              <a:buNone/>
              <a:defRPr sz="2267"/>
            </a:lvl7pPr>
            <a:lvl8pPr lvl="7" algn="ctr" rtl="0">
              <a:spcBef>
                <a:spcPts val="0"/>
              </a:spcBef>
              <a:spcAft>
                <a:spcPts val="0"/>
              </a:spcAft>
              <a:buSzPts val="1700"/>
              <a:buNone/>
              <a:defRPr sz="2267"/>
            </a:lvl8pPr>
            <a:lvl9pPr lvl="8" algn="ctr" rtl="0">
              <a:spcBef>
                <a:spcPts val="0"/>
              </a:spcBef>
              <a:spcAft>
                <a:spcPts val="0"/>
              </a:spcAft>
              <a:buSzPts val="1700"/>
              <a:buNone/>
              <a:defRPr sz="2267"/>
            </a:lvl9pPr>
          </a:lstStyle>
          <a:p>
            <a:endParaRPr/>
          </a:p>
        </p:txBody>
      </p:sp>
      <p:sp>
        <p:nvSpPr>
          <p:cNvPr id="1708" name="Google Shape;1708;p20"/>
          <p:cNvSpPr txBox="1">
            <a:spLocks noGrp="1"/>
          </p:cNvSpPr>
          <p:nvPr>
            <p:ph type="subTitle" idx="1"/>
          </p:nvPr>
        </p:nvSpPr>
        <p:spPr>
          <a:xfrm>
            <a:off x="1204100" y="5208133"/>
            <a:ext cx="2775600" cy="9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Nunito"/>
                <a:ea typeface="Nunito"/>
                <a:cs typeface="Nunito"/>
                <a:sym typeface="Nunit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709" name="Google Shape;1709;p20"/>
          <p:cNvSpPr txBox="1">
            <a:spLocks noGrp="1"/>
          </p:cNvSpPr>
          <p:nvPr>
            <p:ph type="title" idx="2"/>
          </p:nvPr>
        </p:nvSpPr>
        <p:spPr>
          <a:xfrm>
            <a:off x="4708200" y="4824225"/>
            <a:ext cx="2775600" cy="52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700"/>
              <a:buNone/>
              <a:defRPr sz="2267"/>
            </a:lvl1pPr>
            <a:lvl2pPr lvl="1" algn="ctr" rtl="0">
              <a:spcBef>
                <a:spcPts val="0"/>
              </a:spcBef>
              <a:spcAft>
                <a:spcPts val="0"/>
              </a:spcAft>
              <a:buSzPts val="1700"/>
              <a:buNone/>
              <a:defRPr sz="2267"/>
            </a:lvl2pPr>
            <a:lvl3pPr lvl="2" algn="ctr" rtl="0">
              <a:spcBef>
                <a:spcPts val="0"/>
              </a:spcBef>
              <a:spcAft>
                <a:spcPts val="0"/>
              </a:spcAft>
              <a:buSzPts val="1700"/>
              <a:buNone/>
              <a:defRPr sz="2267"/>
            </a:lvl3pPr>
            <a:lvl4pPr lvl="3" algn="ctr" rtl="0">
              <a:spcBef>
                <a:spcPts val="0"/>
              </a:spcBef>
              <a:spcAft>
                <a:spcPts val="0"/>
              </a:spcAft>
              <a:buSzPts val="1700"/>
              <a:buNone/>
              <a:defRPr sz="2267"/>
            </a:lvl4pPr>
            <a:lvl5pPr lvl="4" algn="ctr" rtl="0">
              <a:spcBef>
                <a:spcPts val="0"/>
              </a:spcBef>
              <a:spcAft>
                <a:spcPts val="0"/>
              </a:spcAft>
              <a:buSzPts val="1700"/>
              <a:buNone/>
              <a:defRPr sz="2267"/>
            </a:lvl5pPr>
            <a:lvl6pPr lvl="5" algn="ctr" rtl="0">
              <a:spcBef>
                <a:spcPts val="0"/>
              </a:spcBef>
              <a:spcAft>
                <a:spcPts val="0"/>
              </a:spcAft>
              <a:buSzPts val="1700"/>
              <a:buNone/>
              <a:defRPr sz="2267"/>
            </a:lvl6pPr>
            <a:lvl7pPr lvl="6" algn="ctr" rtl="0">
              <a:spcBef>
                <a:spcPts val="0"/>
              </a:spcBef>
              <a:spcAft>
                <a:spcPts val="0"/>
              </a:spcAft>
              <a:buSzPts val="1700"/>
              <a:buNone/>
              <a:defRPr sz="2267"/>
            </a:lvl7pPr>
            <a:lvl8pPr lvl="7" algn="ctr" rtl="0">
              <a:spcBef>
                <a:spcPts val="0"/>
              </a:spcBef>
              <a:spcAft>
                <a:spcPts val="0"/>
              </a:spcAft>
              <a:buSzPts val="1700"/>
              <a:buNone/>
              <a:defRPr sz="2267"/>
            </a:lvl8pPr>
            <a:lvl9pPr lvl="8" algn="ctr" rtl="0">
              <a:spcBef>
                <a:spcPts val="0"/>
              </a:spcBef>
              <a:spcAft>
                <a:spcPts val="0"/>
              </a:spcAft>
              <a:buSzPts val="1700"/>
              <a:buNone/>
              <a:defRPr sz="2267"/>
            </a:lvl9pPr>
          </a:lstStyle>
          <a:p>
            <a:endParaRPr/>
          </a:p>
        </p:txBody>
      </p:sp>
      <p:sp>
        <p:nvSpPr>
          <p:cNvPr id="1710" name="Google Shape;1710;p20"/>
          <p:cNvSpPr txBox="1">
            <a:spLocks noGrp="1"/>
          </p:cNvSpPr>
          <p:nvPr>
            <p:ph type="subTitle" idx="3"/>
          </p:nvPr>
        </p:nvSpPr>
        <p:spPr>
          <a:xfrm>
            <a:off x="4708200" y="5208133"/>
            <a:ext cx="2775600" cy="9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Nunito"/>
                <a:ea typeface="Nunito"/>
                <a:cs typeface="Nunito"/>
                <a:sym typeface="Nunit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711" name="Google Shape;1711;p20"/>
          <p:cNvSpPr txBox="1">
            <a:spLocks noGrp="1"/>
          </p:cNvSpPr>
          <p:nvPr>
            <p:ph type="title" idx="4"/>
          </p:nvPr>
        </p:nvSpPr>
        <p:spPr>
          <a:xfrm>
            <a:off x="8212300" y="4824225"/>
            <a:ext cx="2775600" cy="52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700"/>
              <a:buNone/>
              <a:defRPr sz="2267"/>
            </a:lvl1pPr>
            <a:lvl2pPr lvl="1" algn="ctr" rtl="0">
              <a:spcBef>
                <a:spcPts val="0"/>
              </a:spcBef>
              <a:spcAft>
                <a:spcPts val="0"/>
              </a:spcAft>
              <a:buSzPts val="1700"/>
              <a:buNone/>
              <a:defRPr sz="2267"/>
            </a:lvl2pPr>
            <a:lvl3pPr lvl="2" algn="ctr" rtl="0">
              <a:spcBef>
                <a:spcPts val="0"/>
              </a:spcBef>
              <a:spcAft>
                <a:spcPts val="0"/>
              </a:spcAft>
              <a:buSzPts val="1700"/>
              <a:buNone/>
              <a:defRPr sz="2267"/>
            </a:lvl3pPr>
            <a:lvl4pPr lvl="3" algn="ctr" rtl="0">
              <a:spcBef>
                <a:spcPts val="0"/>
              </a:spcBef>
              <a:spcAft>
                <a:spcPts val="0"/>
              </a:spcAft>
              <a:buSzPts val="1700"/>
              <a:buNone/>
              <a:defRPr sz="2267"/>
            </a:lvl4pPr>
            <a:lvl5pPr lvl="4" algn="ctr" rtl="0">
              <a:spcBef>
                <a:spcPts val="0"/>
              </a:spcBef>
              <a:spcAft>
                <a:spcPts val="0"/>
              </a:spcAft>
              <a:buSzPts val="1700"/>
              <a:buNone/>
              <a:defRPr sz="2267"/>
            </a:lvl5pPr>
            <a:lvl6pPr lvl="5" algn="ctr" rtl="0">
              <a:spcBef>
                <a:spcPts val="0"/>
              </a:spcBef>
              <a:spcAft>
                <a:spcPts val="0"/>
              </a:spcAft>
              <a:buSzPts val="1700"/>
              <a:buNone/>
              <a:defRPr sz="2267"/>
            </a:lvl6pPr>
            <a:lvl7pPr lvl="6" algn="ctr" rtl="0">
              <a:spcBef>
                <a:spcPts val="0"/>
              </a:spcBef>
              <a:spcAft>
                <a:spcPts val="0"/>
              </a:spcAft>
              <a:buSzPts val="1700"/>
              <a:buNone/>
              <a:defRPr sz="2267"/>
            </a:lvl7pPr>
            <a:lvl8pPr lvl="7" algn="ctr" rtl="0">
              <a:spcBef>
                <a:spcPts val="0"/>
              </a:spcBef>
              <a:spcAft>
                <a:spcPts val="0"/>
              </a:spcAft>
              <a:buSzPts val="1700"/>
              <a:buNone/>
              <a:defRPr sz="2267"/>
            </a:lvl8pPr>
            <a:lvl9pPr lvl="8" algn="ctr" rtl="0">
              <a:spcBef>
                <a:spcPts val="0"/>
              </a:spcBef>
              <a:spcAft>
                <a:spcPts val="0"/>
              </a:spcAft>
              <a:buSzPts val="1700"/>
              <a:buNone/>
              <a:defRPr sz="2267"/>
            </a:lvl9pPr>
          </a:lstStyle>
          <a:p>
            <a:endParaRPr/>
          </a:p>
        </p:txBody>
      </p:sp>
      <p:sp>
        <p:nvSpPr>
          <p:cNvPr id="1712" name="Google Shape;1712;p20"/>
          <p:cNvSpPr txBox="1">
            <a:spLocks noGrp="1"/>
          </p:cNvSpPr>
          <p:nvPr>
            <p:ph type="subTitle" idx="5"/>
          </p:nvPr>
        </p:nvSpPr>
        <p:spPr>
          <a:xfrm>
            <a:off x="8212300" y="5208133"/>
            <a:ext cx="2775600" cy="9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Nunito"/>
                <a:ea typeface="Nunito"/>
                <a:cs typeface="Nunito"/>
                <a:sym typeface="Nunit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713" name="Google Shape;1713;p20"/>
          <p:cNvSpPr txBox="1">
            <a:spLocks noGrp="1"/>
          </p:cNvSpPr>
          <p:nvPr>
            <p:ph type="title" idx="6"/>
          </p:nvPr>
        </p:nvSpPr>
        <p:spPr>
          <a:xfrm>
            <a:off x="415600" y="483467"/>
            <a:ext cx="1136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714" name="Google Shape;1714;p20"/>
          <p:cNvSpPr txBox="1">
            <a:spLocks noGrp="1"/>
          </p:cNvSpPr>
          <p:nvPr>
            <p:ph type="title" idx="7"/>
          </p:nvPr>
        </p:nvSpPr>
        <p:spPr>
          <a:xfrm>
            <a:off x="1204100" y="2300092"/>
            <a:ext cx="2775600" cy="52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700"/>
              <a:buNone/>
              <a:defRPr sz="2267"/>
            </a:lvl1pPr>
            <a:lvl2pPr lvl="1" algn="ctr" rtl="0">
              <a:spcBef>
                <a:spcPts val="0"/>
              </a:spcBef>
              <a:spcAft>
                <a:spcPts val="0"/>
              </a:spcAft>
              <a:buSzPts val="1700"/>
              <a:buNone/>
              <a:defRPr sz="2267"/>
            </a:lvl2pPr>
            <a:lvl3pPr lvl="2" algn="ctr" rtl="0">
              <a:spcBef>
                <a:spcPts val="0"/>
              </a:spcBef>
              <a:spcAft>
                <a:spcPts val="0"/>
              </a:spcAft>
              <a:buSzPts val="1700"/>
              <a:buNone/>
              <a:defRPr sz="2267"/>
            </a:lvl3pPr>
            <a:lvl4pPr lvl="3" algn="ctr" rtl="0">
              <a:spcBef>
                <a:spcPts val="0"/>
              </a:spcBef>
              <a:spcAft>
                <a:spcPts val="0"/>
              </a:spcAft>
              <a:buSzPts val="1700"/>
              <a:buNone/>
              <a:defRPr sz="2267"/>
            </a:lvl4pPr>
            <a:lvl5pPr lvl="4" algn="ctr" rtl="0">
              <a:spcBef>
                <a:spcPts val="0"/>
              </a:spcBef>
              <a:spcAft>
                <a:spcPts val="0"/>
              </a:spcAft>
              <a:buSzPts val="1700"/>
              <a:buNone/>
              <a:defRPr sz="2267"/>
            </a:lvl5pPr>
            <a:lvl6pPr lvl="5" algn="ctr" rtl="0">
              <a:spcBef>
                <a:spcPts val="0"/>
              </a:spcBef>
              <a:spcAft>
                <a:spcPts val="0"/>
              </a:spcAft>
              <a:buSzPts val="1700"/>
              <a:buNone/>
              <a:defRPr sz="2267"/>
            </a:lvl6pPr>
            <a:lvl7pPr lvl="6" algn="ctr" rtl="0">
              <a:spcBef>
                <a:spcPts val="0"/>
              </a:spcBef>
              <a:spcAft>
                <a:spcPts val="0"/>
              </a:spcAft>
              <a:buSzPts val="1700"/>
              <a:buNone/>
              <a:defRPr sz="2267"/>
            </a:lvl7pPr>
            <a:lvl8pPr lvl="7" algn="ctr" rtl="0">
              <a:spcBef>
                <a:spcPts val="0"/>
              </a:spcBef>
              <a:spcAft>
                <a:spcPts val="0"/>
              </a:spcAft>
              <a:buSzPts val="1700"/>
              <a:buNone/>
              <a:defRPr sz="2267"/>
            </a:lvl8pPr>
            <a:lvl9pPr lvl="8" algn="ctr" rtl="0">
              <a:spcBef>
                <a:spcPts val="0"/>
              </a:spcBef>
              <a:spcAft>
                <a:spcPts val="0"/>
              </a:spcAft>
              <a:buSzPts val="1700"/>
              <a:buNone/>
              <a:defRPr sz="2267"/>
            </a:lvl9pPr>
          </a:lstStyle>
          <a:p>
            <a:endParaRPr/>
          </a:p>
        </p:txBody>
      </p:sp>
      <p:sp>
        <p:nvSpPr>
          <p:cNvPr id="1715" name="Google Shape;1715;p20"/>
          <p:cNvSpPr txBox="1">
            <a:spLocks noGrp="1"/>
          </p:cNvSpPr>
          <p:nvPr>
            <p:ph type="subTitle" idx="8"/>
          </p:nvPr>
        </p:nvSpPr>
        <p:spPr>
          <a:xfrm>
            <a:off x="1204100" y="2684000"/>
            <a:ext cx="2775600" cy="9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Nunito"/>
                <a:ea typeface="Nunito"/>
                <a:cs typeface="Nunito"/>
                <a:sym typeface="Nunit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716" name="Google Shape;1716;p20"/>
          <p:cNvSpPr txBox="1">
            <a:spLocks noGrp="1"/>
          </p:cNvSpPr>
          <p:nvPr>
            <p:ph type="title" idx="9"/>
          </p:nvPr>
        </p:nvSpPr>
        <p:spPr>
          <a:xfrm>
            <a:off x="4708200" y="2300092"/>
            <a:ext cx="2775600" cy="52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700"/>
              <a:buNone/>
              <a:defRPr sz="2267"/>
            </a:lvl1pPr>
            <a:lvl2pPr lvl="1" algn="ctr" rtl="0">
              <a:spcBef>
                <a:spcPts val="0"/>
              </a:spcBef>
              <a:spcAft>
                <a:spcPts val="0"/>
              </a:spcAft>
              <a:buSzPts val="1700"/>
              <a:buNone/>
              <a:defRPr sz="2267"/>
            </a:lvl2pPr>
            <a:lvl3pPr lvl="2" algn="ctr" rtl="0">
              <a:spcBef>
                <a:spcPts val="0"/>
              </a:spcBef>
              <a:spcAft>
                <a:spcPts val="0"/>
              </a:spcAft>
              <a:buSzPts val="1700"/>
              <a:buNone/>
              <a:defRPr sz="2267"/>
            </a:lvl3pPr>
            <a:lvl4pPr lvl="3" algn="ctr" rtl="0">
              <a:spcBef>
                <a:spcPts val="0"/>
              </a:spcBef>
              <a:spcAft>
                <a:spcPts val="0"/>
              </a:spcAft>
              <a:buSzPts val="1700"/>
              <a:buNone/>
              <a:defRPr sz="2267"/>
            </a:lvl4pPr>
            <a:lvl5pPr lvl="4" algn="ctr" rtl="0">
              <a:spcBef>
                <a:spcPts val="0"/>
              </a:spcBef>
              <a:spcAft>
                <a:spcPts val="0"/>
              </a:spcAft>
              <a:buSzPts val="1700"/>
              <a:buNone/>
              <a:defRPr sz="2267"/>
            </a:lvl5pPr>
            <a:lvl6pPr lvl="5" algn="ctr" rtl="0">
              <a:spcBef>
                <a:spcPts val="0"/>
              </a:spcBef>
              <a:spcAft>
                <a:spcPts val="0"/>
              </a:spcAft>
              <a:buSzPts val="1700"/>
              <a:buNone/>
              <a:defRPr sz="2267"/>
            </a:lvl6pPr>
            <a:lvl7pPr lvl="6" algn="ctr" rtl="0">
              <a:spcBef>
                <a:spcPts val="0"/>
              </a:spcBef>
              <a:spcAft>
                <a:spcPts val="0"/>
              </a:spcAft>
              <a:buSzPts val="1700"/>
              <a:buNone/>
              <a:defRPr sz="2267"/>
            </a:lvl7pPr>
            <a:lvl8pPr lvl="7" algn="ctr" rtl="0">
              <a:spcBef>
                <a:spcPts val="0"/>
              </a:spcBef>
              <a:spcAft>
                <a:spcPts val="0"/>
              </a:spcAft>
              <a:buSzPts val="1700"/>
              <a:buNone/>
              <a:defRPr sz="2267"/>
            </a:lvl8pPr>
            <a:lvl9pPr lvl="8" algn="ctr" rtl="0">
              <a:spcBef>
                <a:spcPts val="0"/>
              </a:spcBef>
              <a:spcAft>
                <a:spcPts val="0"/>
              </a:spcAft>
              <a:buSzPts val="1700"/>
              <a:buNone/>
              <a:defRPr sz="2267"/>
            </a:lvl9pPr>
          </a:lstStyle>
          <a:p>
            <a:endParaRPr/>
          </a:p>
        </p:txBody>
      </p:sp>
      <p:sp>
        <p:nvSpPr>
          <p:cNvPr id="1717" name="Google Shape;1717;p20"/>
          <p:cNvSpPr txBox="1">
            <a:spLocks noGrp="1"/>
          </p:cNvSpPr>
          <p:nvPr>
            <p:ph type="subTitle" idx="13"/>
          </p:nvPr>
        </p:nvSpPr>
        <p:spPr>
          <a:xfrm>
            <a:off x="4708200" y="2684000"/>
            <a:ext cx="2775600" cy="9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Nunito"/>
                <a:ea typeface="Nunito"/>
                <a:cs typeface="Nunito"/>
                <a:sym typeface="Nunit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718" name="Google Shape;1718;p20"/>
          <p:cNvSpPr txBox="1">
            <a:spLocks noGrp="1"/>
          </p:cNvSpPr>
          <p:nvPr>
            <p:ph type="title" idx="14"/>
          </p:nvPr>
        </p:nvSpPr>
        <p:spPr>
          <a:xfrm>
            <a:off x="8212300" y="2300092"/>
            <a:ext cx="2775600" cy="52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700"/>
              <a:buNone/>
              <a:defRPr sz="2267"/>
            </a:lvl1pPr>
            <a:lvl2pPr lvl="1" algn="ctr" rtl="0">
              <a:spcBef>
                <a:spcPts val="0"/>
              </a:spcBef>
              <a:spcAft>
                <a:spcPts val="0"/>
              </a:spcAft>
              <a:buSzPts val="1700"/>
              <a:buNone/>
              <a:defRPr sz="2267"/>
            </a:lvl2pPr>
            <a:lvl3pPr lvl="2" algn="ctr" rtl="0">
              <a:spcBef>
                <a:spcPts val="0"/>
              </a:spcBef>
              <a:spcAft>
                <a:spcPts val="0"/>
              </a:spcAft>
              <a:buSzPts val="1700"/>
              <a:buNone/>
              <a:defRPr sz="2267"/>
            </a:lvl3pPr>
            <a:lvl4pPr lvl="3" algn="ctr" rtl="0">
              <a:spcBef>
                <a:spcPts val="0"/>
              </a:spcBef>
              <a:spcAft>
                <a:spcPts val="0"/>
              </a:spcAft>
              <a:buSzPts val="1700"/>
              <a:buNone/>
              <a:defRPr sz="2267"/>
            </a:lvl4pPr>
            <a:lvl5pPr lvl="4" algn="ctr" rtl="0">
              <a:spcBef>
                <a:spcPts val="0"/>
              </a:spcBef>
              <a:spcAft>
                <a:spcPts val="0"/>
              </a:spcAft>
              <a:buSzPts val="1700"/>
              <a:buNone/>
              <a:defRPr sz="2267"/>
            </a:lvl5pPr>
            <a:lvl6pPr lvl="5" algn="ctr" rtl="0">
              <a:spcBef>
                <a:spcPts val="0"/>
              </a:spcBef>
              <a:spcAft>
                <a:spcPts val="0"/>
              </a:spcAft>
              <a:buSzPts val="1700"/>
              <a:buNone/>
              <a:defRPr sz="2267"/>
            </a:lvl6pPr>
            <a:lvl7pPr lvl="6" algn="ctr" rtl="0">
              <a:spcBef>
                <a:spcPts val="0"/>
              </a:spcBef>
              <a:spcAft>
                <a:spcPts val="0"/>
              </a:spcAft>
              <a:buSzPts val="1700"/>
              <a:buNone/>
              <a:defRPr sz="2267"/>
            </a:lvl7pPr>
            <a:lvl8pPr lvl="7" algn="ctr" rtl="0">
              <a:spcBef>
                <a:spcPts val="0"/>
              </a:spcBef>
              <a:spcAft>
                <a:spcPts val="0"/>
              </a:spcAft>
              <a:buSzPts val="1700"/>
              <a:buNone/>
              <a:defRPr sz="2267"/>
            </a:lvl8pPr>
            <a:lvl9pPr lvl="8" algn="ctr" rtl="0">
              <a:spcBef>
                <a:spcPts val="0"/>
              </a:spcBef>
              <a:spcAft>
                <a:spcPts val="0"/>
              </a:spcAft>
              <a:buSzPts val="1700"/>
              <a:buNone/>
              <a:defRPr sz="2267"/>
            </a:lvl9pPr>
          </a:lstStyle>
          <a:p>
            <a:endParaRPr/>
          </a:p>
        </p:txBody>
      </p:sp>
      <p:sp>
        <p:nvSpPr>
          <p:cNvPr id="1719" name="Google Shape;1719;p20"/>
          <p:cNvSpPr txBox="1">
            <a:spLocks noGrp="1"/>
          </p:cNvSpPr>
          <p:nvPr>
            <p:ph type="subTitle" idx="15"/>
          </p:nvPr>
        </p:nvSpPr>
        <p:spPr>
          <a:xfrm>
            <a:off x="8212300" y="2684000"/>
            <a:ext cx="2775600" cy="9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Nunito"/>
                <a:ea typeface="Nunito"/>
                <a:cs typeface="Nunito"/>
                <a:sym typeface="Nunit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grpSp>
        <p:nvGrpSpPr>
          <p:cNvPr id="1720" name="Google Shape;1720;p20"/>
          <p:cNvGrpSpPr/>
          <p:nvPr/>
        </p:nvGrpSpPr>
        <p:grpSpPr>
          <a:xfrm>
            <a:off x="11178861" y="-918298"/>
            <a:ext cx="3282948" cy="3282948"/>
            <a:chOff x="6594675" y="2594175"/>
            <a:chExt cx="2549400" cy="2549400"/>
          </a:xfrm>
        </p:grpSpPr>
        <p:sp>
          <p:nvSpPr>
            <p:cNvPr id="1721" name="Google Shape;1721;p20"/>
            <p:cNvSpPr/>
            <p:nvPr/>
          </p:nvSpPr>
          <p:spPr>
            <a:xfrm rot="5400000">
              <a:off x="6594675" y="2594175"/>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22" name="Google Shape;1722;p20"/>
            <p:cNvSpPr/>
            <p:nvPr/>
          </p:nvSpPr>
          <p:spPr>
            <a:xfrm rot="5400000">
              <a:off x="6594675" y="3056575"/>
              <a:ext cx="1530000" cy="153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723" name="Google Shape;1723;p20"/>
          <p:cNvGrpSpPr/>
          <p:nvPr/>
        </p:nvGrpSpPr>
        <p:grpSpPr>
          <a:xfrm flipH="1">
            <a:off x="-2269806" y="4493351"/>
            <a:ext cx="3282948" cy="3282948"/>
            <a:chOff x="6594675" y="2594175"/>
            <a:chExt cx="2549400" cy="2549400"/>
          </a:xfrm>
        </p:grpSpPr>
        <p:sp>
          <p:nvSpPr>
            <p:cNvPr id="1724" name="Google Shape;1724;p20"/>
            <p:cNvSpPr/>
            <p:nvPr/>
          </p:nvSpPr>
          <p:spPr>
            <a:xfrm rot="5400000">
              <a:off x="6594675" y="2594175"/>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25" name="Google Shape;1725;p20"/>
            <p:cNvSpPr/>
            <p:nvPr/>
          </p:nvSpPr>
          <p:spPr>
            <a:xfrm rot="5400000">
              <a:off x="6594675" y="3056575"/>
              <a:ext cx="1530000" cy="153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2353926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726"/>
        <p:cNvGrpSpPr/>
        <p:nvPr/>
      </p:nvGrpSpPr>
      <p:grpSpPr>
        <a:xfrm>
          <a:off x="0" y="0"/>
          <a:ext cx="0" cy="0"/>
          <a:chOff x="0" y="0"/>
          <a:chExt cx="0" cy="0"/>
        </a:xfrm>
      </p:grpSpPr>
      <p:grpSp>
        <p:nvGrpSpPr>
          <p:cNvPr id="1727" name="Google Shape;1727;p21"/>
          <p:cNvGrpSpPr/>
          <p:nvPr/>
        </p:nvGrpSpPr>
        <p:grpSpPr>
          <a:xfrm rot="10800000" flipH="1">
            <a:off x="9357814" y="168676"/>
            <a:ext cx="1070373" cy="1066979"/>
            <a:chOff x="7716672" y="2820944"/>
            <a:chExt cx="557796" cy="556065"/>
          </a:xfrm>
        </p:grpSpPr>
        <p:sp>
          <p:nvSpPr>
            <p:cNvPr id="1728" name="Google Shape;1728;p21"/>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29" name="Google Shape;1729;p21"/>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30" name="Google Shape;1730;p21"/>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31" name="Google Shape;1731;p21"/>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32" name="Google Shape;1732;p21"/>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33" name="Google Shape;1733;p21"/>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34" name="Google Shape;1734;p21"/>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35" name="Google Shape;1735;p21"/>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36" name="Google Shape;1736;p21"/>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37" name="Google Shape;1737;p21"/>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38" name="Google Shape;1738;p21"/>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39" name="Google Shape;1739;p21"/>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40" name="Google Shape;1740;p21"/>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41" name="Google Shape;1741;p21"/>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42" name="Google Shape;1742;p21"/>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43" name="Google Shape;1743;p21"/>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44" name="Google Shape;1744;p21"/>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45" name="Google Shape;1745;p21"/>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46" name="Google Shape;1746;p21"/>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47" name="Google Shape;1747;p21"/>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48" name="Google Shape;1748;p21"/>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49" name="Google Shape;1749;p21"/>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50" name="Google Shape;1750;p21"/>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51" name="Google Shape;1751;p21"/>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52" name="Google Shape;1752;p21"/>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53" name="Google Shape;1753;p21"/>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54" name="Google Shape;1754;p21"/>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55" name="Google Shape;1755;p21"/>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56" name="Google Shape;1756;p21"/>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57" name="Google Shape;1757;p21"/>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58" name="Google Shape;1758;p21"/>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59" name="Google Shape;1759;p21"/>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60" name="Google Shape;1760;p21"/>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61" name="Google Shape;1761;p21"/>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62" name="Google Shape;1762;p21"/>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63" name="Google Shape;1763;p21"/>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64" name="Google Shape;1764;p21"/>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765" name="Google Shape;1765;p21"/>
          <p:cNvSpPr txBox="1">
            <a:spLocks noGrp="1"/>
          </p:cNvSpPr>
          <p:nvPr>
            <p:ph type="title"/>
          </p:nvPr>
        </p:nvSpPr>
        <p:spPr>
          <a:xfrm>
            <a:off x="1890068" y="2036567"/>
            <a:ext cx="3325600" cy="52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700"/>
              <a:buNone/>
              <a:defRPr sz="2267"/>
            </a:lvl1pPr>
            <a:lvl2pPr lvl="1" algn="ctr" rtl="0">
              <a:spcBef>
                <a:spcPts val="0"/>
              </a:spcBef>
              <a:spcAft>
                <a:spcPts val="0"/>
              </a:spcAft>
              <a:buSzPts val="1700"/>
              <a:buNone/>
              <a:defRPr sz="2267"/>
            </a:lvl2pPr>
            <a:lvl3pPr lvl="2" algn="ctr" rtl="0">
              <a:spcBef>
                <a:spcPts val="0"/>
              </a:spcBef>
              <a:spcAft>
                <a:spcPts val="0"/>
              </a:spcAft>
              <a:buSzPts val="1700"/>
              <a:buNone/>
              <a:defRPr sz="2267"/>
            </a:lvl3pPr>
            <a:lvl4pPr lvl="3" algn="ctr" rtl="0">
              <a:spcBef>
                <a:spcPts val="0"/>
              </a:spcBef>
              <a:spcAft>
                <a:spcPts val="0"/>
              </a:spcAft>
              <a:buSzPts val="1700"/>
              <a:buNone/>
              <a:defRPr sz="2267"/>
            </a:lvl4pPr>
            <a:lvl5pPr lvl="4" algn="ctr" rtl="0">
              <a:spcBef>
                <a:spcPts val="0"/>
              </a:spcBef>
              <a:spcAft>
                <a:spcPts val="0"/>
              </a:spcAft>
              <a:buSzPts val="1700"/>
              <a:buNone/>
              <a:defRPr sz="2267"/>
            </a:lvl5pPr>
            <a:lvl6pPr lvl="5" algn="ctr" rtl="0">
              <a:spcBef>
                <a:spcPts val="0"/>
              </a:spcBef>
              <a:spcAft>
                <a:spcPts val="0"/>
              </a:spcAft>
              <a:buSzPts val="1700"/>
              <a:buNone/>
              <a:defRPr sz="2267"/>
            </a:lvl6pPr>
            <a:lvl7pPr lvl="6" algn="ctr" rtl="0">
              <a:spcBef>
                <a:spcPts val="0"/>
              </a:spcBef>
              <a:spcAft>
                <a:spcPts val="0"/>
              </a:spcAft>
              <a:buSzPts val="1700"/>
              <a:buNone/>
              <a:defRPr sz="2267"/>
            </a:lvl7pPr>
            <a:lvl8pPr lvl="7" algn="ctr" rtl="0">
              <a:spcBef>
                <a:spcPts val="0"/>
              </a:spcBef>
              <a:spcAft>
                <a:spcPts val="0"/>
              </a:spcAft>
              <a:buSzPts val="1700"/>
              <a:buNone/>
              <a:defRPr sz="2267"/>
            </a:lvl8pPr>
            <a:lvl9pPr lvl="8" algn="ctr" rtl="0">
              <a:spcBef>
                <a:spcPts val="0"/>
              </a:spcBef>
              <a:spcAft>
                <a:spcPts val="0"/>
              </a:spcAft>
              <a:buSzPts val="1700"/>
              <a:buNone/>
              <a:defRPr sz="2267"/>
            </a:lvl9pPr>
          </a:lstStyle>
          <a:p>
            <a:endParaRPr/>
          </a:p>
        </p:txBody>
      </p:sp>
      <p:sp>
        <p:nvSpPr>
          <p:cNvPr id="1766" name="Google Shape;1766;p21"/>
          <p:cNvSpPr txBox="1">
            <a:spLocks noGrp="1"/>
          </p:cNvSpPr>
          <p:nvPr>
            <p:ph type="subTitle" idx="1"/>
          </p:nvPr>
        </p:nvSpPr>
        <p:spPr>
          <a:xfrm>
            <a:off x="1890068" y="2493500"/>
            <a:ext cx="3325600" cy="146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Nunito"/>
                <a:ea typeface="Nunito"/>
                <a:cs typeface="Nunito"/>
                <a:sym typeface="Nunit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767" name="Google Shape;1767;p21"/>
          <p:cNvSpPr txBox="1">
            <a:spLocks noGrp="1"/>
          </p:cNvSpPr>
          <p:nvPr>
            <p:ph type="title" idx="2"/>
          </p:nvPr>
        </p:nvSpPr>
        <p:spPr>
          <a:xfrm>
            <a:off x="6976332" y="2036567"/>
            <a:ext cx="3325600" cy="52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700"/>
              <a:buNone/>
              <a:defRPr sz="2267"/>
            </a:lvl1pPr>
            <a:lvl2pPr lvl="1" algn="ctr" rtl="0">
              <a:spcBef>
                <a:spcPts val="0"/>
              </a:spcBef>
              <a:spcAft>
                <a:spcPts val="0"/>
              </a:spcAft>
              <a:buSzPts val="1700"/>
              <a:buNone/>
              <a:defRPr sz="2267"/>
            </a:lvl2pPr>
            <a:lvl3pPr lvl="2" algn="ctr" rtl="0">
              <a:spcBef>
                <a:spcPts val="0"/>
              </a:spcBef>
              <a:spcAft>
                <a:spcPts val="0"/>
              </a:spcAft>
              <a:buSzPts val="1700"/>
              <a:buNone/>
              <a:defRPr sz="2267"/>
            </a:lvl3pPr>
            <a:lvl4pPr lvl="3" algn="ctr" rtl="0">
              <a:spcBef>
                <a:spcPts val="0"/>
              </a:spcBef>
              <a:spcAft>
                <a:spcPts val="0"/>
              </a:spcAft>
              <a:buSzPts val="1700"/>
              <a:buNone/>
              <a:defRPr sz="2267"/>
            </a:lvl4pPr>
            <a:lvl5pPr lvl="4" algn="ctr" rtl="0">
              <a:spcBef>
                <a:spcPts val="0"/>
              </a:spcBef>
              <a:spcAft>
                <a:spcPts val="0"/>
              </a:spcAft>
              <a:buSzPts val="1700"/>
              <a:buNone/>
              <a:defRPr sz="2267"/>
            </a:lvl5pPr>
            <a:lvl6pPr lvl="5" algn="ctr" rtl="0">
              <a:spcBef>
                <a:spcPts val="0"/>
              </a:spcBef>
              <a:spcAft>
                <a:spcPts val="0"/>
              </a:spcAft>
              <a:buSzPts val="1700"/>
              <a:buNone/>
              <a:defRPr sz="2267"/>
            </a:lvl6pPr>
            <a:lvl7pPr lvl="6" algn="ctr" rtl="0">
              <a:spcBef>
                <a:spcPts val="0"/>
              </a:spcBef>
              <a:spcAft>
                <a:spcPts val="0"/>
              </a:spcAft>
              <a:buSzPts val="1700"/>
              <a:buNone/>
              <a:defRPr sz="2267"/>
            </a:lvl7pPr>
            <a:lvl8pPr lvl="7" algn="ctr" rtl="0">
              <a:spcBef>
                <a:spcPts val="0"/>
              </a:spcBef>
              <a:spcAft>
                <a:spcPts val="0"/>
              </a:spcAft>
              <a:buSzPts val="1700"/>
              <a:buNone/>
              <a:defRPr sz="2267"/>
            </a:lvl8pPr>
            <a:lvl9pPr lvl="8" algn="ctr" rtl="0">
              <a:spcBef>
                <a:spcPts val="0"/>
              </a:spcBef>
              <a:spcAft>
                <a:spcPts val="0"/>
              </a:spcAft>
              <a:buSzPts val="1700"/>
              <a:buNone/>
              <a:defRPr sz="2267"/>
            </a:lvl9pPr>
          </a:lstStyle>
          <a:p>
            <a:endParaRPr/>
          </a:p>
        </p:txBody>
      </p:sp>
      <p:sp>
        <p:nvSpPr>
          <p:cNvPr id="1768" name="Google Shape;1768;p21"/>
          <p:cNvSpPr txBox="1">
            <a:spLocks noGrp="1"/>
          </p:cNvSpPr>
          <p:nvPr>
            <p:ph type="subTitle" idx="3"/>
          </p:nvPr>
        </p:nvSpPr>
        <p:spPr>
          <a:xfrm>
            <a:off x="6976332" y="2493500"/>
            <a:ext cx="3325600" cy="146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Nunito"/>
                <a:ea typeface="Nunito"/>
                <a:cs typeface="Nunito"/>
                <a:sym typeface="Nunito"/>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769" name="Google Shape;1769;p21"/>
          <p:cNvSpPr txBox="1">
            <a:spLocks noGrp="1"/>
          </p:cNvSpPr>
          <p:nvPr>
            <p:ph type="title" idx="4"/>
          </p:nvPr>
        </p:nvSpPr>
        <p:spPr>
          <a:xfrm>
            <a:off x="415600" y="483467"/>
            <a:ext cx="1136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grpSp>
        <p:nvGrpSpPr>
          <p:cNvPr id="1770" name="Google Shape;1770;p21"/>
          <p:cNvGrpSpPr/>
          <p:nvPr/>
        </p:nvGrpSpPr>
        <p:grpSpPr>
          <a:xfrm rot="5400000" flipH="1">
            <a:off x="2235515" y="4265125"/>
            <a:ext cx="7720972" cy="7722108"/>
            <a:chOff x="-1523966" y="1"/>
            <a:chExt cx="5143200" cy="5143500"/>
          </a:xfrm>
        </p:grpSpPr>
        <p:sp>
          <p:nvSpPr>
            <p:cNvPr id="1771" name="Google Shape;1771;p21"/>
            <p:cNvSpPr/>
            <p:nvPr/>
          </p:nvSpPr>
          <p:spPr>
            <a:xfrm flipH="1">
              <a:off x="-1523966" y="1"/>
              <a:ext cx="5143200" cy="514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72" name="Google Shape;1772;p21"/>
            <p:cNvSpPr/>
            <p:nvPr/>
          </p:nvSpPr>
          <p:spPr>
            <a:xfrm flipH="1">
              <a:off x="-619166" y="452387"/>
              <a:ext cx="4238400" cy="423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773" name="Google Shape;1773;p21"/>
          <p:cNvGrpSpPr/>
          <p:nvPr/>
        </p:nvGrpSpPr>
        <p:grpSpPr>
          <a:xfrm rot="10800000" flipH="1">
            <a:off x="10852238" y="3906607"/>
            <a:ext cx="1275196" cy="1271165"/>
            <a:chOff x="7716672" y="2820944"/>
            <a:chExt cx="557796" cy="556065"/>
          </a:xfrm>
        </p:grpSpPr>
        <p:sp>
          <p:nvSpPr>
            <p:cNvPr id="1774" name="Google Shape;1774;p21"/>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75" name="Google Shape;1775;p21"/>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76" name="Google Shape;1776;p21"/>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77" name="Google Shape;1777;p21"/>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78" name="Google Shape;1778;p21"/>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79" name="Google Shape;1779;p21"/>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80" name="Google Shape;1780;p21"/>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81" name="Google Shape;1781;p21"/>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82" name="Google Shape;1782;p21"/>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83" name="Google Shape;1783;p21"/>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84" name="Google Shape;1784;p21"/>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85" name="Google Shape;1785;p21"/>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86" name="Google Shape;1786;p21"/>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87" name="Google Shape;1787;p21"/>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88" name="Google Shape;1788;p21"/>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89" name="Google Shape;1789;p21"/>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90" name="Google Shape;1790;p21"/>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91" name="Google Shape;1791;p21"/>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92" name="Google Shape;1792;p21"/>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93" name="Google Shape;1793;p21"/>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94" name="Google Shape;1794;p21"/>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95" name="Google Shape;1795;p21"/>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96" name="Google Shape;1796;p21"/>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97" name="Google Shape;1797;p21"/>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98" name="Google Shape;1798;p21"/>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799" name="Google Shape;1799;p21"/>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00" name="Google Shape;1800;p21"/>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01" name="Google Shape;1801;p21"/>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02" name="Google Shape;1802;p21"/>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03" name="Google Shape;1803;p21"/>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04" name="Google Shape;1804;p21"/>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05" name="Google Shape;1805;p21"/>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06" name="Google Shape;1806;p21"/>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07" name="Google Shape;1807;p21"/>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08" name="Google Shape;1808;p21"/>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09" name="Google Shape;1809;p21"/>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10" name="Google Shape;1810;p21"/>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811" name="Google Shape;1811;p21"/>
          <p:cNvGrpSpPr/>
          <p:nvPr/>
        </p:nvGrpSpPr>
        <p:grpSpPr>
          <a:xfrm rot="10800000" flipH="1">
            <a:off x="232268" y="5622343"/>
            <a:ext cx="1070373" cy="1066979"/>
            <a:chOff x="7716672" y="2820944"/>
            <a:chExt cx="557796" cy="556065"/>
          </a:xfrm>
        </p:grpSpPr>
        <p:sp>
          <p:nvSpPr>
            <p:cNvPr id="1812" name="Google Shape;1812;p21"/>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13" name="Google Shape;1813;p21"/>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14" name="Google Shape;1814;p21"/>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15" name="Google Shape;1815;p21"/>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16" name="Google Shape;1816;p21"/>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17" name="Google Shape;1817;p21"/>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18" name="Google Shape;1818;p21"/>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19" name="Google Shape;1819;p21"/>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20" name="Google Shape;1820;p21"/>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21" name="Google Shape;1821;p21"/>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22" name="Google Shape;1822;p21"/>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23" name="Google Shape;1823;p21"/>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24" name="Google Shape;1824;p21"/>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25" name="Google Shape;1825;p21"/>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26" name="Google Shape;1826;p21"/>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27" name="Google Shape;1827;p21"/>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28" name="Google Shape;1828;p21"/>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29" name="Google Shape;1829;p21"/>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30" name="Google Shape;1830;p21"/>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31" name="Google Shape;1831;p21"/>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32" name="Google Shape;1832;p21"/>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33" name="Google Shape;1833;p21"/>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34" name="Google Shape;1834;p21"/>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35" name="Google Shape;1835;p21"/>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36" name="Google Shape;1836;p21"/>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37" name="Google Shape;1837;p21"/>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38" name="Google Shape;1838;p21"/>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39" name="Google Shape;1839;p21"/>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40" name="Google Shape;1840;p21"/>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41" name="Google Shape;1841;p21"/>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42" name="Google Shape;1842;p21"/>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43" name="Google Shape;1843;p21"/>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44" name="Google Shape;1844;p21"/>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45" name="Google Shape;1845;p21"/>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46" name="Google Shape;1846;p21"/>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47" name="Google Shape;1847;p21"/>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48" name="Google Shape;1848;p21"/>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2132016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49"/>
        <p:cNvGrpSpPr/>
        <p:nvPr/>
      </p:nvGrpSpPr>
      <p:grpSpPr>
        <a:xfrm>
          <a:off x="0" y="0"/>
          <a:ext cx="0" cy="0"/>
          <a:chOff x="0" y="0"/>
          <a:chExt cx="0" cy="0"/>
        </a:xfrm>
      </p:grpSpPr>
      <p:grpSp>
        <p:nvGrpSpPr>
          <p:cNvPr id="1850" name="Google Shape;1850;p22"/>
          <p:cNvGrpSpPr/>
          <p:nvPr/>
        </p:nvGrpSpPr>
        <p:grpSpPr>
          <a:xfrm rot="10800000" flipH="1">
            <a:off x="2235515" y="5331925"/>
            <a:ext cx="7720972" cy="7722108"/>
            <a:chOff x="-1523966" y="1"/>
            <a:chExt cx="5143200" cy="5143500"/>
          </a:xfrm>
        </p:grpSpPr>
        <p:sp>
          <p:nvSpPr>
            <p:cNvPr id="1851" name="Google Shape;1851;p22"/>
            <p:cNvSpPr/>
            <p:nvPr/>
          </p:nvSpPr>
          <p:spPr>
            <a:xfrm flipH="1">
              <a:off x="-1523966" y="1"/>
              <a:ext cx="5143200" cy="514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52" name="Google Shape;1852;p22"/>
            <p:cNvSpPr/>
            <p:nvPr/>
          </p:nvSpPr>
          <p:spPr>
            <a:xfrm flipH="1">
              <a:off x="-619166" y="452387"/>
              <a:ext cx="4238400" cy="423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853" name="Google Shape;1853;p22"/>
          <p:cNvGrpSpPr/>
          <p:nvPr/>
        </p:nvGrpSpPr>
        <p:grpSpPr>
          <a:xfrm rot="10800000" flipH="1">
            <a:off x="2235515" y="-6196031"/>
            <a:ext cx="7720972" cy="7722108"/>
            <a:chOff x="5943634" y="1"/>
            <a:chExt cx="5143200" cy="5143500"/>
          </a:xfrm>
        </p:grpSpPr>
        <p:sp>
          <p:nvSpPr>
            <p:cNvPr id="1854" name="Google Shape;1854;p22"/>
            <p:cNvSpPr/>
            <p:nvPr/>
          </p:nvSpPr>
          <p:spPr>
            <a:xfrm>
              <a:off x="5943634" y="1"/>
              <a:ext cx="5143200" cy="514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55" name="Google Shape;1855;p22"/>
            <p:cNvSpPr/>
            <p:nvPr/>
          </p:nvSpPr>
          <p:spPr>
            <a:xfrm>
              <a:off x="5943634" y="452387"/>
              <a:ext cx="4238400" cy="423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856" name="Google Shape;1856;p22"/>
          <p:cNvSpPr txBox="1">
            <a:spLocks noGrp="1"/>
          </p:cNvSpPr>
          <p:nvPr>
            <p:ph type="title"/>
          </p:nvPr>
        </p:nvSpPr>
        <p:spPr>
          <a:xfrm>
            <a:off x="4224000" y="1726567"/>
            <a:ext cx="37440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grpSp>
        <p:nvGrpSpPr>
          <p:cNvPr id="1857" name="Google Shape;1857;p22"/>
          <p:cNvGrpSpPr/>
          <p:nvPr/>
        </p:nvGrpSpPr>
        <p:grpSpPr>
          <a:xfrm rot="10800000" flipH="1">
            <a:off x="10622821" y="1967923"/>
            <a:ext cx="1275196" cy="1271165"/>
            <a:chOff x="7716672" y="2820944"/>
            <a:chExt cx="557796" cy="556065"/>
          </a:xfrm>
        </p:grpSpPr>
        <p:sp>
          <p:nvSpPr>
            <p:cNvPr id="1858" name="Google Shape;1858;p22"/>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59" name="Google Shape;1859;p22"/>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60" name="Google Shape;1860;p22"/>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61" name="Google Shape;1861;p22"/>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62" name="Google Shape;1862;p22"/>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63" name="Google Shape;1863;p22"/>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64" name="Google Shape;1864;p22"/>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65" name="Google Shape;1865;p22"/>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66" name="Google Shape;1866;p22"/>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67" name="Google Shape;1867;p22"/>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68" name="Google Shape;1868;p22"/>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69" name="Google Shape;1869;p22"/>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70" name="Google Shape;1870;p22"/>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71" name="Google Shape;1871;p22"/>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72" name="Google Shape;1872;p22"/>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73" name="Google Shape;1873;p22"/>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74" name="Google Shape;1874;p22"/>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75" name="Google Shape;1875;p22"/>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76" name="Google Shape;1876;p22"/>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77" name="Google Shape;1877;p22"/>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78" name="Google Shape;1878;p22"/>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79" name="Google Shape;1879;p22"/>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80" name="Google Shape;1880;p22"/>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81" name="Google Shape;1881;p22"/>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82" name="Google Shape;1882;p22"/>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83" name="Google Shape;1883;p22"/>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84" name="Google Shape;1884;p22"/>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85" name="Google Shape;1885;p22"/>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86" name="Google Shape;1886;p22"/>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87" name="Google Shape;1887;p22"/>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88" name="Google Shape;1888;p22"/>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89" name="Google Shape;1889;p22"/>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90" name="Google Shape;1890;p22"/>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91" name="Google Shape;1891;p22"/>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92" name="Google Shape;1892;p22"/>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93" name="Google Shape;1893;p22"/>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94" name="Google Shape;1894;p22"/>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895" name="Google Shape;1895;p22"/>
          <p:cNvGrpSpPr/>
          <p:nvPr/>
        </p:nvGrpSpPr>
        <p:grpSpPr>
          <a:xfrm rot="10800000" flipH="1">
            <a:off x="9201998" y="168676"/>
            <a:ext cx="1070373" cy="1066979"/>
            <a:chOff x="7716672" y="2820944"/>
            <a:chExt cx="557796" cy="556065"/>
          </a:xfrm>
        </p:grpSpPr>
        <p:sp>
          <p:nvSpPr>
            <p:cNvPr id="1896" name="Google Shape;1896;p22"/>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97" name="Google Shape;1897;p22"/>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98" name="Google Shape;1898;p22"/>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99" name="Google Shape;1899;p22"/>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00" name="Google Shape;1900;p22"/>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01" name="Google Shape;1901;p22"/>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02" name="Google Shape;1902;p22"/>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03" name="Google Shape;1903;p22"/>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04" name="Google Shape;1904;p22"/>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05" name="Google Shape;1905;p22"/>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06" name="Google Shape;1906;p22"/>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07" name="Google Shape;1907;p22"/>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08" name="Google Shape;1908;p22"/>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09" name="Google Shape;1909;p22"/>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10" name="Google Shape;1910;p22"/>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11" name="Google Shape;1911;p22"/>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12" name="Google Shape;1912;p22"/>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13" name="Google Shape;1913;p22"/>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14" name="Google Shape;1914;p22"/>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15" name="Google Shape;1915;p22"/>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16" name="Google Shape;1916;p22"/>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17" name="Google Shape;1917;p22"/>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18" name="Google Shape;1918;p22"/>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19" name="Google Shape;1919;p22"/>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20" name="Google Shape;1920;p22"/>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21" name="Google Shape;1921;p22"/>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22" name="Google Shape;1922;p22"/>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23" name="Google Shape;1923;p22"/>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24" name="Google Shape;1924;p22"/>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25" name="Google Shape;1925;p22"/>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26" name="Google Shape;1926;p22"/>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27" name="Google Shape;1927;p22"/>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28" name="Google Shape;1928;p22"/>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29" name="Google Shape;1929;p22"/>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30" name="Google Shape;1930;p22"/>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31" name="Google Shape;1931;p22"/>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32" name="Google Shape;1932;p22"/>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1933" name="Google Shape;1933;p22"/>
          <p:cNvGrpSpPr/>
          <p:nvPr/>
        </p:nvGrpSpPr>
        <p:grpSpPr>
          <a:xfrm rot="10800000" flipH="1">
            <a:off x="2328735" y="4758743"/>
            <a:ext cx="1070373" cy="1066979"/>
            <a:chOff x="7716672" y="2820944"/>
            <a:chExt cx="557796" cy="556065"/>
          </a:xfrm>
        </p:grpSpPr>
        <p:sp>
          <p:nvSpPr>
            <p:cNvPr id="1934" name="Google Shape;1934;p22"/>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35" name="Google Shape;1935;p22"/>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36" name="Google Shape;1936;p22"/>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37" name="Google Shape;1937;p22"/>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38" name="Google Shape;1938;p22"/>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39" name="Google Shape;1939;p22"/>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40" name="Google Shape;1940;p22"/>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41" name="Google Shape;1941;p22"/>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42" name="Google Shape;1942;p22"/>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43" name="Google Shape;1943;p22"/>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44" name="Google Shape;1944;p22"/>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45" name="Google Shape;1945;p22"/>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46" name="Google Shape;1946;p22"/>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47" name="Google Shape;1947;p22"/>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48" name="Google Shape;1948;p22"/>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49" name="Google Shape;1949;p22"/>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50" name="Google Shape;1950;p22"/>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51" name="Google Shape;1951;p22"/>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52" name="Google Shape;1952;p22"/>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53" name="Google Shape;1953;p22"/>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54" name="Google Shape;1954;p22"/>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55" name="Google Shape;1955;p22"/>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56" name="Google Shape;1956;p22"/>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57" name="Google Shape;1957;p22"/>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58" name="Google Shape;1958;p22"/>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59" name="Google Shape;1959;p22"/>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60" name="Google Shape;1960;p22"/>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61" name="Google Shape;1961;p22"/>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62" name="Google Shape;1962;p22"/>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63" name="Google Shape;1963;p22"/>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64" name="Google Shape;1964;p22"/>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65" name="Google Shape;1965;p22"/>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66" name="Google Shape;1966;p22"/>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67" name="Google Shape;1967;p22"/>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68" name="Google Shape;1968;p22"/>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69" name="Google Shape;1969;p22"/>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70" name="Google Shape;1970;p22"/>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1971" name="Google Shape;1971;p22"/>
          <p:cNvSpPr txBox="1">
            <a:spLocks noGrp="1"/>
          </p:cNvSpPr>
          <p:nvPr>
            <p:ph type="subTitle" idx="1"/>
          </p:nvPr>
        </p:nvSpPr>
        <p:spPr>
          <a:xfrm>
            <a:off x="4074800" y="2867433"/>
            <a:ext cx="4042400" cy="22640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67">
                <a:latin typeface="Nunito"/>
                <a:ea typeface="Nunito"/>
                <a:cs typeface="Nunito"/>
                <a:sym typeface="Nunito"/>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42777834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065"/>
        <p:cNvGrpSpPr/>
        <p:nvPr/>
      </p:nvGrpSpPr>
      <p:grpSpPr>
        <a:xfrm>
          <a:off x="0" y="0"/>
          <a:ext cx="0" cy="0"/>
          <a:chOff x="0" y="0"/>
          <a:chExt cx="0" cy="0"/>
        </a:xfrm>
      </p:grpSpPr>
      <p:sp>
        <p:nvSpPr>
          <p:cNvPr id="2066" name="Google Shape;2066;p24"/>
          <p:cNvSpPr txBox="1">
            <a:spLocks noGrp="1"/>
          </p:cNvSpPr>
          <p:nvPr>
            <p:ph type="title"/>
          </p:nvPr>
        </p:nvSpPr>
        <p:spPr>
          <a:xfrm>
            <a:off x="415600" y="483467"/>
            <a:ext cx="1136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grpSp>
        <p:nvGrpSpPr>
          <p:cNvPr id="2067" name="Google Shape;2067;p24"/>
          <p:cNvGrpSpPr/>
          <p:nvPr/>
        </p:nvGrpSpPr>
        <p:grpSpPr>
          <a:xfrm flipH="1">
            <a:off x="-2269806" y="-918298"/>
            <a:ext cx="3282948" cy="3282948"/>
            <a:chOff x="6594675" y="2594175"/>
            <a:chExt cx="2549400" cy="2549400"/>
          </a:xfrm>
        </p:grpSpPr>
        <p:sp>
          <p:nvSpPr>
            <p:cNvPr id="2068" name="Google Shape;2068;p24"/>
            <p:cNvSpPr/>
            <p:nvPr/>
          </p:nvSpPr>
          <p:spPr>
            <a:xfrm rot="5400000">
              <a:off x="6594675" y="2594175"/>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69" name="Google Shape;2069;p24"/>
            <p:cNvSpPr/>
            <p:nvPr/>
          </p:nvSpPr>
          <p:spPr>
            <a:xfrm rot="5400000">
              <a:off x="6594675" y="3056575"/>
              <a:ext cx="1530000" cy="153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070" name="Google Shape;2070;p24"/>
          <p:cNvGrpSpPr/>
          <p:nvPr/>
        </p:nvGrpSpPr>
        <p:grpSpPr>
          <a:xfrm>
            <a:off x="11178861" y="4493351"/>
            <a:ext cx="3282948" cy="3282948"/>
            <a:chOff x="6594675" y="2594175"/>
            <a:chExt cx="2549400" cy="2549400"/>
          </a:xfrm>
        </p:grpSpPr>
        <p:sp>
          <p:nvSpPr>
            <p:cNvPr id="2071" name="Google Shape;2071;p24"/>
            <p:cNvSpPr/>
            <p:nvPr/>
          </p:nvSpPr>
          <p:spPr>
            <a:xfrm rot="5400000">
              <a:off x="6594675" y="2594175"/>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72" name="Google Shape;2072;p24"/>
            <p:cNvSpPr/>
            <p:nvPr/>
          </p:nvSpPr>
          <p:spPr>
            <a:xfrm rot="5400000">
              <a:off x="6594675" y="3056575"/>
              <a:ext cx="1530000" cy="153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073" name="Google Shape;2073;p24"/>
          <p:cNvGrpSpPr/>
          <p:nvPr/>
        </p:nvGrpSpPr>
        <p:grpSpPr>
          <a:xfrm rot="10800000" flipH="1">
            <a:off x="10954647" y="168676"/>
            <a:ext cx="1070373" cy="1066979"/>
            <a:chOff x="7716672" y="2820944"/>
            <a:chExt cx="557796" cy="556065"/>
          </a:xfrm>
        </p:grpSpPr>
        <p:sp>
          <p:nvSpPr>
            <p:cNvPr id="2074" name="Google Shape;2074;p24"/>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75" name="Google Shape;2075;p24"/>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76" name="Google Shape;2076;p24"/>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77" name="Google Shape;2077;p24"/>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78" name="Google Shape;2078;p24"/>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79" name="Google Shape;2079;p24"/>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80" name="Google Shape;2080;p24"/>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81" name="Google Shape;2081;p24"/>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82" name="Google Shape;2082;p24"/>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83" name="Google Shape;2083;p24"/>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84" name="Google Shape;2084;p24"/>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85" name="Google Shape;2085;p24"/>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86" name="Google Shape;2086;p24"/>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87" name="Google Shape;2087;p24"/>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88" name="Google Shape;2088;p24"/>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89" name="Google Shape;2089;p24"/>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90" name="Google Shape;2090;p24"/>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91" name="Google Shape;2091;p24"/>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92" name="Google Shape;2092;p24"/>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93" name="Google Shape;2093;p24"/>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94" name="Google Shape;2094;p24"/>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95" name="Google Shape;2095;p24"/>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96" name="Google Shape;2096;p24"/>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97" name="Google Shape;2097;p24"/>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98" name="Google Shape;2098;p24"/>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099" name="Google Shape;2099;p24"/>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00" name="Google Shape;2100;p24"/>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01" name="Google Shape;2101;p24"/>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02" name="Google Shape;2102;p24"/>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03" name="Google Shape;2103;p24"/>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04" name="Google Shape;2104;p24"/>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05" name="Google Shape;2105;p24"/>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06" name="Google Shape;2106;p24"/>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07" name="Google Shape;2107;p24"/>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08" name="Google Shape;2108;p24"/>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09" name="Google Shape;2109;p24"/>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10" name="Google Shape;2110;p24"/>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111" name="Google Shape;2111;p24"/>
          <p:cNvGrpSpPr/>
          <p:nvPr/>
        </p:nvGrpSpPr>
        <p:grpSpPr>
          <a:xfrm rot="10800000" flipH="1">
            <a:off x="166984" y="5622343"/>
            <a:ext cx="1070373" cy="1066979"/>
            <a:chOff x="7716672" y="2820944"/>
            <a:chExt cx="557796" cy="556065"/>
          </a:xfrm>
        </p:grpSpPr>
        <p:sp>
          <p:nvSpPr>
            <p:cNvPr id="2112" name="Google Shape;2112;p24"/>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13" name="Google Shape;2113;p24"/>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14" name="Google Shape;2114;p24"/>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15" name="Google Shape;2115;p24"/>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16" name="Google Shape;2116;p24"/>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17" name="Google Shape;2117;p24"/>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18" name="Google Shape;2118;p24"/>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19" name="Google Shape;2119;p24"/>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20" name="Google Shape;2120;p24"/>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21" name="Google Shape;2121;p24"/>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22" name="Google Shape;2122;p24"/>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23" name="Google Shape;2123;p24"/>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24" name="Google Shape;2124;p24"/>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25" name="Google Shape;2125;p24"/>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26" name="Google Shape;2126;p24"/>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27" name="Google Shape;2127;p24"/>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28" name="Google Shape;2128;p24"/>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29" name="Google Shape;2129;p24"/>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30" name="Google Shape;2130;p24"/>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31" name="Google Shape;2131;p24"/>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32" name="Google Shape;2132;p24"/>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33" name="Google Shape;2133;p24"/>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34" name="Google Shape;2134;p24"/>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35" name="Google Shape;2135;p24"/>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36" name="Google Shape;2136;p24"/>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37" name="Google Shape;2137;p24"/>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38" name="Google Shape;2138;p24"/>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39" name="Google Shape;2139;p24"/>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40" name="Google Shape;2140;p24"/>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41" name="Google Shape;2141;p24"/>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42" name="Google Shape;2142;p24"/>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43" name="Google Shape;2143;p24"/>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44" name="Google Shape;2144;p24"/>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45" name="Google Shape;2145;p24"/>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46" name="Google Shape;2146;p24"/>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47" name="Google Shape;2147;p24"/>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48" name="Google Shape;2148;p24"/>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149" name="Google Shape;2149;p24"/>
          <p:cNvSpPr txBox="1">
            <a:spLocks noGrp="1"/>
          </p:cNvSpPr>
          <p:nvPr>
            <p:ph type="subTitle" idx="1"/>
          </p:nvPr>
        </p:nvSpPr>
        <p:spPr>
          <a:xfrm>
            <a:off x="687825" y="1531200"/>
            <a:ext cx="5262000" cy="37956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1600"/>
              <a:buChar char="●"/>
              <a:defRPr/>
            </a:lvl1pPr>
            <a:lvl2pPr lvl="1">
              <a:spcBef>
                <a:spcPts val="2133"/>
              </a:spcBef>
              <a:spcAft>
                <a:spcPts val="0"/>
              </a:spcAft>
              <a:buSzPts val="1600"/>
              <a:buChar char="○"/>
              <a:defRPr/>
            </a:lvl2pPr>
            <a:lvl3pPr lvl="2">
              <a:spcBef>
                <a:spcPts val="2133"/>
              </a:spcBef>
              <a:spcAft>
                <a:spcPts val="0"/>
              </a:spcAft>
              <a:buSzPts val="1600"/>
              <a:buChar char="■"/>
              <a:defRPr/>
            </a:lvl3pPr>
            <a:lvl4pPr lvl="3">
              <a:spcBef>
                <a:spcPts val="2133"/>
              </a:spcBef>
              <a:spcAft>
                <a:spcPts val="0"/>
              </a:spcAft>
              <a:buSzPts val="1600"/>
              <a:buChar char="●"/>
              <a:defRPr/>
            </a:lvl4pPr>
            <a:lvl5pPr lvl="4">
              <a:spcBef>
                <a:spcPts val="2133"/>
              </a:spcBef>
              <a:spcAft>
                <a:spcPts val="0"/>
              </a:spcAft>
              <a:buSzPts val="1600"/>
              <a:buChar char="○"/>
              <a:defRPr/>
            </a:lvl5pPr>
            <a:lvl6pPr lvl="5">
              <a:spcBef>
                <a:spcPts val="2133"/>
              </a:spcBef>
              <a:spcAft>
                <a:spcPts val="0"/>
              </a:spcAft>
              <a:buSzPts val="1600"/>
              <a:buChar char="■"/>
              <a:defRPr/>
            </a:lvl6pPr>
            <a:lvl7pPr lvl="6">
              <a:spcBef>
                <a:spcPts val="2133"/>
              </a:spcBef>
              <a:spcAft>
                <a:spcPts val="0"/>
              </a:spcAft>
              <a:buSzPts val="1600"/>
              <a:buChar char="●"/>
              <a:defRPr/>
            </a:lvl7pPr>
            <a:lvl8pPr lvl="7">
              <a:spcBef>
                <a:spcPts val="2133"/>
              </a:spcBef>
              <a:spcAft>
                <a:spcPts val="0"/>
              </a:spcAft>
              <a:buSzPts val="1600"/>
              <a:buChar char="○"/>
              <a:defRPr/>
            </a:lvl8pPr>
            <a:lvl9pPr lvl="8">
              <a:spcBef>
                <a:spcPts val="2133"/>
              </a:spcBef>
              <a:spcAft>
                <a:spcPts val="2133"/>
              </a:spcAft>
              <a:buSzPts val="1600"/>
              <a:buChar char="■"/>
              <a:defRPr/>
            </a:lvl9pPr>
          </a:lstStyle>
          <a:p>
            <a:endParaRPr/>
          </a:p>
        </p:txBody>
      </p:sp>
      <p:sp>
        <p:nvSpPr>
          <p:cNvPr id="2150" name="Google Shape;2150;p24"/>
          <p:cNvSpPr txBox="1">
            <a:spLocks noGrp="1"/>
          </p:cNvSpPr>
          <p:nvPr>
            <p:ph type="subTitle" idx="2"/>
          </p:nvPr>
        </p:nvSpPr>
        <p:spPr>
          <a:xfrm>
            <a:off x="6242175" y="1531200"/>
            <a:ext cx="5262000" cy="37956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1600"/>
              <a:buChar char="●"/>
              <a:defRPr/>
            </a:lvl1pPr>
            <a:lvl2pPr lvl="1">
              <a:spcBef>
                <a:spcPts val="2133"/>
              </a:spcBef>
              <a:spcAft>
                <a:spcPts val="0"/>
              </a:spcAft>
              <a:buSzPts val="1600"/>
              <a:buChar char="○"/>
              <a:defRPr/>
            </a:lvl2pPr>
            <a:lvl3pPr lvl="2">
              <a:spcBef>
                <a:spcPts val="2133"/>
              </a:spcBef>
              <a:spcAft>
                <a:spcPts val="0"/>
              </a:spcAft>
              <a:buSzPts val="1600"/>
              <a:buChar char="■"/>
              <a:defRPr/>
            </a:lvl3pPr>
            <a:lvl4pPr lvl="3">
              <a:spcBef>
                <a:spcPts val="2133"/>
              </a:spcBef>
              <a:spcAft>
                <a:spcPts val="0"/>
              </a:spcAft>
              <a:buSzPts val="1600"/>
              <a:buChar char="●"/>
              <a:defRPr/>
            </a:lvl4pPr>
            <a:lvl5pPr lvl="4">
              <a:spcBef>
                <a:spcPts val="2133"/>
              </a:spcBef>
              <a:spcAft>
                <a:spcPts val="0"/>
              </a:spcAft>
              <a:buSzPts val="1600"/>
              <a:buChar char="○"/>
              <a:defRPr/>
            </a:lvl5pPr>
            <a:lvl6pPr lvl="5">
              <a:spcBef>
                <a:spcPts val="2133"/>
              </a:spcBef>
              <a:spcAft>
                <a:spcPts val="0"/>
              </a:spcAft>
              <a:buSzPts val="1600"/>
              <a:buChar char="■"/>
              <a:defRPr/>
            </a:lvl6pPr>
            <a:lvl7pPr lvl="6">
              <a:spcBef>
                <a:spcPts val="2133"/>
              </a:spcBef>
              <a:spcAft>
                <a:spcPts val="0"/>
              </a:spcAft>
              <a:buSzPts val="1600"/>
              <a:buChar char="●"/>
              <a:defRPr/>
            </a:lvl7pPr>
            <a:lvl8pPr lvl="7">
              <a:spcBef>
                <a:spcPts val="2133"/>
              </a:spcBef>
              <a:spcAft>
                <a:spcPts val="0"/>
              </a:spcAft>
              <a:buSzPts val="1600"/>
              <a:buChar char="○"/>
              <a:defRPr/>
            </a:lvl8pPr>
            <a:lvl9pPr lvl="8">
              <a:spcBef>
                <a:spcPts val="2133"/>
              </a:spcBef>
              <a:spcAft>
                <a:spcPts val="2133"/>
              </a:spcAft>
              <a:buSzPts val="1600"/>
              <a:buChar char="■"/>
              <a:defRPr/>
            </a:lvl9pPr>
          </a:lstStyle>
          <a:p>
            <a:endParaRPr/>
          </a:p>
        </p:txBody>
      </p:sp>
    </p:spTree>
    <p:extLst>
      <p:ext uri="{BB962C8B-B14F-4D97-AF65-F5344CB8AC3E}">
        <p14:creationId xmlns:p14="http://schemas.microsoft.com/office/powerpoint/2010/main" val="219370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151"/>
        <p:cNvGrpSpPr/>
        <p:nvPr/>
      </p:nvGrpSpPr>
      <p:grpSpPr>
        <a:xfrm>
          <a:off x="0" y="0"/>
          <a:ext cx="0" cy="0"/>
          <a:chOff x="0" y="0"/>
          <a:chExt cx="0" cy="0"/>
        </a:xfrm>
      </p:grpSpPr>
      <p:grpSp>
        <p:nvGrpSpPr>
          <p:cNvPr id="2152" name="Google Shape;2152;p25"/>
          <p:cNvGrpSpPr/>
          <p:nvPr/>
        </p:nvGrpSpPr>
        <p:grpSpPr>
          <a:xfrm rot="5400000">
            <a:off x="-3630063" y="-330199"/>
            <a:ext cx="7720972" cy="7722108"/>
            <a:chOff x="-1523966" y="1"/>
            <a:chExt cx="5143200" cy="5143500"/>
          </a:xfrm>
        </p:grpSpPr>
        <p:sp>
          <p:nvSpPr>
            <p:cNvPr id="2153" name="Google Shape;2153;p25"/>
            <p:cNvSpPr/>
            <p:nvPr/>
          </p:nvSpPr>
          <p:spPr>
            <a:xfrm flipH="1">
              <a:off x="-1523966" y="1"/>
              <a:ext cx="5143200" cy="514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54" name="Google Shape;2154;p25"/>
            <p:cNvSpPr/>
            <p:nvPr/>
          </p:nvSpPr>
          <p:spPr>
            <a:xfrm flipH="1">
              <a:off x="-619166" y="452387"/>
              <a:ext cx="4238400" cy="423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155" name="Google Shape;2155;p25"/>
          <p:cNvGrpSpPr/>
          <p:nvPr/>
        </p:nvGrpSpPr>
        <p:grpSpPr>
          <a:xfrm rot="5400000">
            <a:off x="8101093" y="-330199"/>
            <a:ext cx="7720972" cy="7722108"/>
            <a:chOff x="5943634" y="1"/>
            <a:chExt cx="5143200" cy="5143500"/>
          </a:xfrm>
        </p:grpSpPr>
        <p:sp>
          <p:nvSpPr>
            <p:cNvPr id="2156" name="Google Shape;2156;p25"/>
            <p:cNvSpPr/>
            <p:nvPr/>
          </p:nvSpPr>
          <p:spPr>
            <a:xfrm>
              <a:off x="5943634" y="1"/>
              <a:ext cx="5143200" cy="514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57" name="Google Shape;2157;p25"/>
            <p:cNvSpPr/>
            <p:nvPr/>
          </p:nvSpPr>
          <p:spPr>
            <a:xfrm>
              <a:off x="5943634" y="452387"/>
              <a:ext cx="4238400" cy="423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158" name="Google Shape;2158;p25"/>
          <p:cNvSpPr txBox="1">
            <a:spLocks noGrp="1"/>
          </p:cNvSpPr>
          <p:nvPr>
            <p:ph type="title"/>
          </p:nvPr>
        </p:nvSpPr>
        <p:spPr>
          <a:xfrm>
            <a:off x="3654600" y="773600"/>
            <a:ext cx="48828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159" name="Google Shape;2159;p25"/>
          <p:cNvSpPr txBox="1"/>
          <p:nvPr/>
        </p:nvSpPr>
        <p:spPr>
          <a:xfrm>
            <a:off x="4003217" y="4358333"/>
            <a:ext cx="4185600" cy="1265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2400">
                <a:solidFill>
                  <a:schemeClr val="dk2"/>
                </a:solidFill>
                <a:latin typeface="Nunito"/>
                <a:ea typeface="Nunito"/>
                <a:cs typeface="Nunito"/>
                <a:sym typeface="Nunito"/>
              </a:rPr>
              <a:t>CREDITS: This presentation template was created by </a:t>
            </a:r>
            <a:r>
              <a:rPr lang="en" sz="2400" b="1">
                <a:solidFill>
                  <a:schemeClr val="dk2"/>
                </a:solidFill>
                <a:latin typeface="Nunito"/>
                <a:ea typeface="Nunito"/>
                <a:cs typeface="Nunito"/>
                <a:sym typeface="Nunito"/>
              </a:rPr>
              <a:t>Slidesgo</a:t>
            </a:r>
            <a:r>
              <a:rPr lang="en" sz="2400">
                <a:solidFill>
                  <a:schemeClr val="dk2"/>
                </a:solidFill>
                <a:latin typeface="Nunito"/>
                <a:ea typeface="Nunito"/>
                <a:cs typeface="Nunito"/>
                <a:sym typeface="Nunito"/>
              </a:rPr>
              <a:t>, including icons by </a:t>
            </a:r>
            <a:r>
              <a:rPr lang="en" sz="2400" b="1">
                <a:solidFill>
                  <a:schemeClr val="dk2"/>
                </a:solidFill>
                <a:latin typeface="Nunito"/>
                <a:ea typeface="Nunito"/>
                <a:cs typeface="Nunito"/>
                <a:sym typeface="Nunito"/>
              </a:rPr>
              <a:t>Flaticon</a:t>
            </a:r>
            <a:r>
              <a:rPr lang="en" sz="2400">
                <a:solidFill>
                  <a:schemeClr val="dk2"/>
                </a:solidFill>
                <a:latin typeface="Nunito"/>
                <a:ea typeface="Nunito"/>
                <a:cs typeface="Nunito"/>
                <a:sym typeface="Nunito"/>
              </a:rPr>
              <a:t>, and infographics &amp; images by </a:t>
            </a:r>
            <a:r>
              <a:rPr lang="en" sz="2400" b="1">
                <a:solidFill>
                  <a:schemeClr val="dk2"/>
                </a:solidFill>
                <a:latin typeface="Nunito"/>
                <a:ea typeface="Nunito"/>
                <a:cs typeface="Nunito"/>
                <a:sym typeface="Nunito"/>
              </a:rPr>
              <a:t>Freepik</a:t>
            </a:r>
            <a:endParaRPr sz="2400" b="1" dirty="0">
              <a:solidFill>
                <a:schemeClr val="dk2"/>
              </a:solidFill>
              <a:latin typeface="Nunito"/>
              <a:ea typeface="Nunito"/>
              <a:cs typeface="Nunito"/>
              <a:sym typeface="Nunito"/>
            </a:endParaRPr>
          </a:p>
        </p:txBody>
      </p:sp>
      <p:grpSp>
        <p:nvGrpSpPr>
          <p:cNvPr id="2160" name="Google Shape;2160;p25"/>
          <p:cNvGrpSpPr/>
          <p:nvPr/>
        </p:nvGrpSpPr>
        <p:grpSpPr>
          <a:xfrm rot="10800000">
            <a:off x="1093269" y="2793423"/>
            <a:ext cx="1275196" cy="1271165"/>
            <a:chOff x="7716672" y="2820944"/>
            <a:chExt cx="557796" cy="556065"/>
          </a:xfrm>
        </p:grpSpPr>
        <p:sp>
          <p:nvSpPr>
            <p:cNvPr id="2161" name="Google Shape;2161;p25"/>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62" name="Google Shape;2162;p25"/>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63" name="Google Shape;2163;p25"/>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64" name="Google Shape;2164;p25"/>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65" name="Google Shape;2165;p25"/>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66" name="Google Shape;2166;p25"/>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67" name="Google Shape;2167;p25"/>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68" name="Google Shape;2168;p25"/>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69" name="Google Shape;2169;p25"/>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70" name="Google Shape;2170;p25"/>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71" name="Google Shape;2171;p25"/>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72" name="Google Shape;2172;p25"/>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73" name="Google Shape;2173;p25"/>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74" name="Google Shape;2174;p25"/>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75" name="Google Shape;2175;p25"/>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76" name="Google Shape;2176;p25"/>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77" name="Google Shape;2177;p25"/>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78" name="Google Shape;2178;p25"/>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79" name="Google Shape;2179;p25"/>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80" name="Google Shape;2180;p25"/>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81" name="Google Shape;2181;p25"/>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82" name="Google Shape;2182;p25"/>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83" name="Google Shape;2183;p25"/>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84" name="Google Shape;2184;p25"/>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85" name="Google Shape;2185;p25"/>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86" name="Google Shape;2186;p25"/>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87" name="Google Shape;2187;p25"/>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88" name="Google Shape;2188;p25"/>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89" name="Google Shape;2189;p25"/>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90" name="Google Shape;2190;p25"/>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91" name="Google Shape;2191;p25"/>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92" name="Google Shape;2192;p25"/>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93" name="Google Shape;2193;p25"/>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94" name="Google Shape;2194;p25"/>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95" name="Google Shape;2195;p25"/>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96" name="Google Shape;2196;p25"/>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197" name="Google Shape;2197;p25"/>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198" name="Google Shape;2198;p25"/>
          <p:cNvGrpSpPr/>
          <p:nvPr/>
        </p:nvGrpSpPr>
        <p:grpSpPr>
          <a:xfrm rot="10800000">
            <a:off x="3097280" y="168676"/>
            <a:ext cx="1070373" cy="1066979"/>
            <a:chOff x="7716672" y="2820944"/>
            <a:chExt cx="557796" cy="556065"/>
          </a:xfrm>
        </p:grpSpPr>
        <p:sp>
          <p:nvSpPr>
            <p:cNvPr id="2199" name="Google Shape;2199;p25"/>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00" name="Google Shape;2200;p25"/>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01" name="Google Shape;2201;p25"/>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02" name="Google Shape;2202;p25"/>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03" name="Google Shape;2203;p25"/>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04" name="Google Shape;2204;p25"/>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05" name="Google Shape;2205;p25"/>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06" name="Google Shape;2206;p25"/>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07" name="Google Shape;2207;p25"/>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08" name="Google Shape;2208;p25"/>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09" name="Google Shape;2209;p25"/>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10" name="Google Shape;2210;p25"/>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11" name="Google Shape;2211;p25"/>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12" name="Google Shape;2212;p25"/>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13" name="Google Shape;2213;p25"/>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14" name="Google Shape;2214;p25"/>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15" name="Google Shape;2215;p25"/>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16" name="Google Shape;2216;p25"/>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17" name="Google Shape;2217;p25"/>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18" name="Google Shape;2218;p25"/>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19" name="Google Shape;2219;p25"/>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20" name="Google Shape;2220;p25"/>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21" name="Google Shape;2221;p25"/>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22" name="Google Shape;2222;p25"/>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23" name="Google Shape;2223;p25"/>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24" name="Google Shape;2224;p25"/>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25" name="Google Shape;2225;p25"/>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26" name="Google Shape;2226;p25"/>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27" name="Google Shape;2227;p25"/>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28" name="Google Shape;2228;p25"/>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29" name="Google Shape;2229;p25"/>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30" name="Google Shape;2230;p25"/>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31" name="Google Shape;2231;p25"/>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32" name="Google Shape;2232;p25"/>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33" name="Google Shape;2233;p25"/>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34" name="Google Shape;2234;p25"/>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35" name="Google Shape;2235;p25"/>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236" name="Google Shape;2236;p25"/>
          <p:cNvGrpSpPr/>
          <p:nvPr/>
        </p:nvGrpSpPr>
        <p:grpSpPr>
          <a:xfrm rot="10800000">
            <a:off x="10419476" y="4492043"/>
            <a:ext cx="1070373" cy="1066979"/>
            <a:chOff x="7716672" y="2820944"/>
            <a:chExt cx="557796" cy="556065"/>
          </a:xfrm>
        </p:grpSpPr>
        <p:sp>
          <p:nvSpPr>
            <p:cNvPr id="2237" name="Google Shape;2237;p25"/>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38" name="Google Shape;2238;p25"/>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39" name="Google Shape;2239;p25"/>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40" name="Google Shape;2240;p25"/>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41" name="Google Shape;2241;p25"/>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42" name="Google Shape;2242;p25"/>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43" name="Google Shape;2243;p25"/>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44" name="Google Shape;2244;p25"/>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45" name="Google Shape;2245;p25"/>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46" name="Google Shape;2246;p25"/>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47" name="Google Shape;2247;p25"/>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48" name="Google Shape;2248;p25"/>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49" name="Google Shape;2249;p25"/>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50" name="Google Shape;2250;p25"/>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51" name="Google Shape;2251;p25"/>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52" name="Google Shape;2252;p25"/>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53" name="Google Shape;2253;p25"/>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54" name="Google Shape;2254;p25"/>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55" name="Google Shape;2255;p25"/>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56" name="Google Shape;2256;p25"/>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57" name="Google Shape;2257;p25"/>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58" name="Google Shape;2258;p25"/>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59" name="Google Shape;2259;p25"/>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60" name="Google Shape;2260;p25"/>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61" name="Google Shape;2261;p25"/>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62" name="Google Shape;2262;p25"/>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63" name="Google Shape;2263;p25"/>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64" name="Google Shape;2264;p25"/>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65" name="Google Shape;2265;p25"/>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66" name="Google Shape;2266;p25"/>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67" name="Google Shape;2267;p25"/>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68" name="Google Shape;2268;p25"/>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69" name="Google Shape;2269;p25"/>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70" name="Google Shape;2270;p25"/>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71" name="Google Shape;2271;p25"/>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72" name="Google Shape;2272;p25"/>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73" name="Google Shape;2273;p25"/>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2274" name="Google Shape;2274;p25"/>
          <p:cNvSpPr txBox="1">
            <a:spLocks noGrp="1"/>
          </p:cNvSpPr>
          <p:nvPr>
            <p:ph type="subTitle" idx="1"/>
          </p:nvPr>
        </p:nvSpPr>
        <p:spPr>
          <a:xfrm>
            <a:off x="4351600" y="1576167"/>
            <a:ext cx="3488800" cy="1968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2133">
                <a:latin typeface="Nunito"/>
                <a:ea typeface="Nunito"/>
                <a:cs typeface="Nunito"/>
                <a:sym typeface="Nunito"/>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1633739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275"/>
        <p:cNvGrpSpPr/>
        <p:nvPr/>
      </p:nvGrpSpPr>
      <p:grpSpPr>
        <a:xfrm>
          <a:off x="0" y="0"/>
          <a:ext cx="0" cy="0"/>
          <a:chOff x="0" y="0"/>
          <a:chExt cx="0" cy="0"/>
        </a:xfrm>
      </p:grpSpPr>
      <p:grpSp>
        <p:nvGrpSpPr>
          <p:cNvPr id="2276" name="Google Shape;2276;p26"/>
          <p:cNvGrpSpPr/>
          <p:nvPr/>
        </p:nvGrpSpPr>
        <p:grpSpPr>
          <a:xfrm flipH="1">
            <a:off x="-2269806" y="1787527"/>
            <a:ext cx="3282948" cy="3282948"/>
            <a:chOff x="6594675" y="2594175"/>
            <a:chExt cx="2549400" cy="2549400"/>
          </a:xfrm>
        </p:grpSpPr>
        <p:sp>
          <p:nvSpPr>
            <p:cNvPr id="2277" name="Google Shape;2277;p26"/>
            <p:cNvSpPr/>
            <p:nvPr/>
          </p:nvSpPr>
          <p:spPr>
            <a:xfrm rot="5400000">
              <a:off x="6594675" y="2594175"/>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78" name="Google Shape;2278;p26"/>
            <p:cNvSpPr/>
            <p:nvPr/>
          </p:nvSpPr>
          <p:spPr>
            <a:xfrm rot="5400000">
              <a:off x="6594675" y="3056575"/>
              <a:ext cx="1530000" cy="153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279" name="Google Shape;2279;p26"/>
          <p:cNvGrpSpPr/>
          <p:nvPr/>
        </p:nvGrpSpPr>
        <p:grpSpPr>
          <a:xfrm>
            <a:off x="11178861" y="1787527"/>
            <a:ext cx="3282948" cy="3282948"/>
            <a:chOff x="6594675" y="2594175"/>
            <a:chExt cx="2549400" cy="2549400"/>
          </a:xfrm>
        </p:grpSpPr>
        <p:sp>
          <p:nvSpPr>
            <p:cNvPr id="2280" name="Google Shape;2280;p26"/>
            <p:cNvSpPr/>
            <p:nvPr/>
          </p:nvSpPr>
          <p:spPr>
            <a:xfrm rot="5400000">
              <a:off x="6594675" y="2594175"/>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81" name="Google Shape;2281;p26"/>
            <p:cNvSpPr/>
            <p:nvPr/>
          </p:nvSpPr>
          <p:spPr>
            <a:xfrm rot="5400000">
              <a:off x="6594675" y="3056575"/>
              <a:ext cx="1530000" cy="153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282" name="Google Shape;2282;p26"/>
          <p:cNvGrpSpPr/>
          <p:nvPr/>
        </p:nvGrpSpPr>
        <p:grpSpPr>
          <a:xfrm rot="10800000" flipH="1">
            <a:off x="10954643" y="168676"/>
            <a:ext cx="1070373" cy="1066979"/>
            <a:chOff x="7716672" y="2820944"/>
            <a:chExt cx="557796" cy="556065"/>
          </a:xfrm>
        </p:grpSpPr>
        <p:sp>
          <p:nvSpPr>
            <p:cNvPr id="2283" name="Google Shape;2283;p26"/>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84" name="Google Shape;2284;p26"/>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85" name="Google Shape;2285;p26"/>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86" name="Google Shape;2286;p26"/>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87" name="Google Shape;2287;p26"/>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88" name="Google Shape;2288;p26"/>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89" name="Google Shape;2289;p26"/>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90" name="Google Shape;2290;p26"/>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91" name="Google Shape;2291;p26"/>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92" name="Google Shape;2292;p26"/>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93" name="Google Shape;2293;p26"/>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94" name="Google Shape;2294;p26"/>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95" name="Google Shape;2295;p26"/>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96" name="Google Shape;2296;p26"/>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97" name="Google Shape;2297;p26"/>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98" name="Google Shape;2298;p26"/>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299" name="Google Shape;2299;p26"/>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00" name="Google Shape;2300;p26"/>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01" name="Google Shape;2301;p26"/>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02" name="Google Shape;2302;p26"/>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03" name="Google Shape;2303;p26"/>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04" name="Google Shape;2304;p26"/>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05" name="Google Shape;2305;p26"/>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06" name="Google Shape;2306;p26"/>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07" name="Google Shape;2307;p26"/>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08" name="Google Shape;2308;p26"/>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09" name="Google Shape;2309;p26"/>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10" name="Google Shape;2310;p26"/>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11" name="Google Shape;2311;p26"/>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12" name="Google Shape;2312;p26"/>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13" name="Google Shape;2313;p26"/>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14" name="Google Shape;2314;p26"/>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15" name="Google Shape;2315;p26"/>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16" name="Google Shape;2316;p26"/>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17" name="Google Shape;2317;p26"/>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18" name="Google Shape;2318;p26"/>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19" name="Google Shape;2319;p26"/>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320" name="Google Shape;2320;p26"/>
          <p:cNvGrpSpPr/>
          <p:nvPr/>
        </p:nvGrpSpPr>
        <p:grpSpPr>
          <a:xfrm rot="10800000" flipH="1">
            <a:off x="166980" y="5622343"/>
            <a:ext cx="1070373" cy="1066979"/>
            <a:chOff x="7716672" y="2820944"/>
            <a:chExt cx="557796" cy="556065"/>
          </a:xfrm>
        </p:grpSpPr>
        <p:sp>
          <p:nvSpPr>
            <p:cNvPr id="2321" name="Google Shape;2321;p26"/>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22" name="Google Shape;2322;p26"/>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23" name="Google Shape;2323;p26"/>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24" name="Google Shape;2324;p26"/>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25" name="Google Shape;2325;p26"/>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26" name="Google Shape;2326;p26"/>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27" name="Google Shape;2327;p26"/>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28" name="Google Shape;2328;p26"/>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29" name="Google Shape;2329;p26"/>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30" name="Google Shape;2330;p26"/>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31" name="Google Shape;2331;p26"/>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32" name="Google Shape;2332;p26"/>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33" name="Google Shape;2333;p26"/>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34" name="Google Shape;2334;p26"/>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35" name="Google Shape;2335;p26"/>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36" name="Google Shape;2336;p26"/>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37" name="Google Shape;2337;p26"/>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38" name="Google Shape;2338;p26"/>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39" name="Google Shape;2339;p26"/>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40" name="Google Shape;2340;p26"/>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41" name="Google Shape;2341;p26"/>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42" name="Google Shape;2342;p26"/>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43" name="Google Shape;2343;p26"/>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44" name="Google Shape;2344;p26"/>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45" name="Google Shape;2345;p26"/>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46" name="Google Shape;2346;p26"/>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47" name="Google Shape;2347;p26"/>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48" name="Google Shape;2348;p26"/>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49" name="Google Shape;2349;p26"/>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50" name="Google Shape;2350;p26"/>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51" name="Google Shape;2351;p26"/>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52" name="Google Shape;2352;p26"/>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53" name="Google Shape;2353;p26"/>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54" name="Google Shape;2354;p26"/>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55" name="Google Shape;2355;p26"/>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56" name="Google Shape;2356;p26"/>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57" name="Google Shape;2357;p26"/>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1077250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358"/>
        <p:cNvGrpSpPr/>
        <p:nvPr/>
      </p:nvGrpSpPr>
      <p:grpSpPr>
        <a:xfrm>
          <a:off x="0" y="0"/>
          <a:ext cx="0" cy="0"/>
          <a:chOff x="0" y="0"/>
          <a:chExt cx="0" cy="0"/>
        </a:xfrm>
      </p:grpSpPr>
      <p:grpSp>
        <p:nvGrpSpPr>
          <p:cNvPr id="2359" name="Google Shape;2359;p27"/>
          <p:cNvGrpSpPr/>
          <p:nvPr/>
        </p:nvGrpSpPr>
        <p:grpSpPr>
          <a:xfrm rot="5400000" flipH="1">
            <a:off x="4454527" y="-1625606"/>
            <a:ext cx="3282948" cy="3282948"/>
            <a:chOff x="6594675" y="2594175"/>
            <a:chExt cx="2549400" cy="2549400"/>
          </a:xfrm>
        </p:grpSpPr>
        <p:sp>
          <p:nvSpPr>
            <p:cNvPr id="2360" name="Google Shape;2360;p27"/>
            <p:cNvSpPr/>
            <p:nvPr/>
          </p:nvSpPr>
          <p:spPr>
            <a:xfrm rot="5400000">
              <a:off x="6594675" y="2594175"/>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61" name="Google Shape;2361;p27"/>
            <p:cNvSpPr/>
            <p:nvPr/>
          </p:nvSpPr>
          <p:spPr>
            <a:xfrm rot="5400000">
              <a:off x="6594675" y="3056575"/>
              <a:ext cx="1530000" cy="153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362" name="Google Shape;2362;p27"/>
          <p:cNvGrpSpPr/>
          <p:nvPr/>
        </p:nvGrpSpPr>
        <p:grpSpPr>
          <a:xfrm rot="5400000">
            <a:off x="4454527" y="5200661"/>
            <a:ext cx="3282948" cy="3282948"/>
            <a:chOff x="6594675" y="2594175"/>
            <a:chExt cx="2549400" cy="2549400"/>
          </a:xfrm>
        </p:grpSpPr>
        <p:sp>
          <p:nvSpPr>
            <p:cNvPr id="2363" name="Google Shape;2363;p27"/>
            <p:cNvSpPr/>
            <p:nvPr/>
          </p:nvSpPr>
          <p:spPr>
            <a:xfrm rot="5400000">
              <a:off x="6594675" y="2594175"/>
              <a:ext cx="2549400" cy="254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64" name="Google Shape;2364;p27"/>
            <p:cNvSpPr/>
            <p:nvPr/>
          </p:nvSpPr>
          <p:spPr>
            <a:xfrm rot="5400000">
              <a:off x="6594675" y="3056575"/>
              <a:ext cx="1530000" cy="153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365" name="Google Shape;2365;p27"/>
          <p:cNvGrpSpPr/>
          <p:nvPr/>
        </p:nvGrpSpPr>
        <p:grpSpPr>
          <a:xfrm>
            <a:off x="10954643" y="5622343"/>
            <a:ext cx="1070373" cy="1066979"/>
            <a:chOff x="7716672" y="2820944"/>
            <a:chExt cx="557796" cy="556065"/>
          </a:xfrm>
        </p:grpSpPr>
        <p:sp>
          <p:nvSpPr>
            <p:cNvPr id="2366" name="Google Shape;2366;p27"/>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67" name="Google Shape;2367;p27"/>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68" name="Google Shape;2368;p27"/>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69" name="Google Shape;2369;p27"/>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70" name="Google Shape;2370;p27"/>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71" name="Google Shape;2371;p27"/>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72" name="Google Shape;2372;p27"/>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73" name="Google Shape;2373;p27"/>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74" name="Google Shape;2374;p27"/>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75" name="Google Shape;2375;p27"/>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76" name="Google Shape;2376;p27"/>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77" name="Google Shape;2377;p27"/>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78" name="Google Shape;2378;p27"/>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79" name="Google Shape;2379;p27"/>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80" name="Google Shape;2380;p27"/>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81" name="Google Shape;2381;p27"/>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82" name="Google Shape;2382;p27"/>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83" name="Google Shape;2383;p27"/>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84" name="Google Shape;2384;p27"/>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85" name="Google Shape;2385;p27"/>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86" name="Google Shape;2386;p27"/>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87" name="Google Shape;2387;p27"/>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88" name="Google Shape;2388;p27"/>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89" name="Google Shape;2389;p27"/>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90" name="Google Shape;2390;p27"/>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91" name="Google Shape;2391;p27"/>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92" name="Google Shape;2392;p27"/>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93" name="Google Shape;2393;p27"/>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94" name="Google Shape;2394;p27"/>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95" name="Google Shape;2395;p27"/>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96" name="Google Shape;2396;p27"/>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97" name="Google Shape;2397;p27"/>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98" name="Google Shape;2398;p27"/>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99" name="Google Shape;2399;p27"/>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00" name="Google Shape;2400;p27"/>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01" name="Google Shape;2401;p27"/>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02" name="Google Shape;2402;p27"/>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2403" name="Google Shape;2403;p27"/>
          <p:cNvGrpSpPr/>
          <p:nvPr/>
        </p:nvGrpSpPr>
        <p:grpSpPr>
          <a:xfrm>
            <a:off x="166980" y="168676"/>
            <a:ext cx="1070373" cy="1066979"/>
            <a:chOff x="7716672" y="2820944"/>
            <a:chExt cx="557796" cy="556065"/>
          </a:xfrm>
        </p:grpSpPr>
        <p:sp>
          <p:nvSpPr>
            <p:cNvPr id="2404" name="Google Shape;2404;p27"/>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05" name="Google Shape;2405;p27"/>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06" name="Google Shape;2406;p27"/>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07" name="Google Shape;2407;p27"/>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08" name="Google Shape;2408;p27"/>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09" name="Google Shape;2409;p27"/>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10" name="Google Shape;2410;p27"/>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11" name="Google Shape;2411;p27"/>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12" name="Google Shape;2412;p27"/>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13" name="Google Shape;2413;p27"/>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14" name="Google Shape;2414;p27"/>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15" name="Google Shape;2415;p27"/>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16" name="Google Shape;2416;p27"/>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17" name="Google Shape;2417;p27"/>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18" name="Google Shape;2418;p27"/>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19" name="Google Shape;2419;p27"/>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20" name="Google Shape;2420;p27"/>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21" name="Google Shape;2421;p27"/>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22" name="Google Shape;2422;p27"/>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23" name="Google Shape;2423;p27"/>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24" name="Google Shape;2424;p27"/>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25" name="Google Shape;2425;p27"/>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26" name="Google Shape;2426;p27"/>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27" name="Google Shape;2427;p27"/>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28" name="Google Shape;2428;p27"/>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29" name="Google Shape;2429;p27"/>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30" name="Google Shape;2430;p27"/>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31" name="Google Shape;2431;p27"/>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32" name="Google Shape;2432;p27"/>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33" name="Google Shape;2433;p27"/>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34" name="Google Shape;2434;p27"/>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35" name="Google Shape;2435;p27"/>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36" name="Google Shape;2436;p27"/>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37" name="Google Shape;2437;p27"/>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38" name="Google Shape;2438;p27"/>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39" name="Google Shape;2439;p27"/>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40" name="Google Shape;2440;p27"/>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18963906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5ED7-3CDB-40C3-A747-1232299E9A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013DB4-DD29-4114-9D61-38CAD2AF81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E62FDCE-44C3-4D24-9C08-542C5C499D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14CFE55-A3B0-4433-8B64-1BC7E61EE1E8}"/>
              </a:ext>
            </a:extLst>
          </p:cNvPr>
          <p:cNvSpPr>
            <a:spLocks noGrp="1"/>
          </p:cNvSpPr>
          <p:nvPr>
            <p:ph type="dt" sz="half" idx="10"/>
          </p:nvPr>
        </p:nvSpPr>
        <p:spPr/>
        <p:txBody>
          <a:bodyPr/>
          <a:lstStyle/>
          <a:p>
            <a:fld id="{80A61CCD-FDE3-4A3B-8BBF-E9BEBBE10175}" type="datetimeFigureOut">
              <a:rPr lang="en-IN" smtClean="0"/>
              <a:t>24-06-2021</a:t>
            </a:fld>
            <a:endParaRPr lang="en-IN" dirty="0"/>
          </a:p>
        </p:txBody>
      </p:sp>
      <p:sp>
        <p:nvSpPr>
          <p:cNvPr id="6" name="Footer Placeholder 5">
            <a:extLst>
              <a:ext uri="{FF2B5EF4-FFF2-40B4-BE49-F238E27FC236}">
                <a16:creationId xmlns:a16="http://schemas.microsoft.com/office/drawing/2014/main" id="{D943FF8F-F46E-4992-83C3-8651B76FE6E6}"/>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F1C196C7-AF67-4969-AB75-F995AC8A5FF8}"/>
              </a:ext>
            </a:extLst>
          </p:cNvPr>
          <p:cNvSpPr>
            <a:spLocks noGrp="1"/>
          </p:cNvSpPr>
          <p:nvPr>
            <p:ph type="sldNum" sz="quarter" idx="12"/>
          </p:nvPr>
        </p:nvSpPr>
        <p:spPr/>
        <p:txBody>
          <a:bodyPr/>
          <a:lstStyle/>
          <a:p>
            <a:fld id="{74AC8EF7-C93C-4B35-9402-99C2B44E2FA0}" type="slidenum">
              <a:rPr lang="en-IN" smtClean="0"/>
              <a:t>‹#›</a:t>
            </a:fld>
            <a:endParaRPr lang="en-IN" dirty="0"/>
          </a:p>
        </p:txBody>
      </p:sp>
    </p:spTree>
    <p:extLst>
      <p:ext uri="{BB962C8B-B14F-4D97-AF65-F5344CB8AC3E}">
        <p14:creationId xmlns:p14="http://schemas.microsoft.com/office/powerpoint/2010/main" val="1191448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7AACE-4D2C-4B5C-B239-150C54A5E7B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AA8D77D-4C05-4811-936A-634983A809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87FDA0-8179-40BC-AFB0-2B493D2053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BA9D8AC-6A60-4795-AAA4-2A2B3ECAB9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017EEB-45E3-4EA2-A200-E01CEE3782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3599BD9-30AD-4488-ACE0-61B7135FAD0C}"/>
              </a:ext>
            </a:extLst>
          </p:cNvPr>
          <p:cNvSpPr>
            <a:spLocks noGrp="1"/>
          </p:cNvSpPr>
          <p:nvPr>
            <p:ph type="dt" sz="half" idx="10"/>
          </p:nvPr>
        </p:nvSpPr>
        <p:spPr/>
        <p:txBody>
          <a:bodyPr/>
          <a:lstStyle/>
          <a:p>
            <a:fld id="{80A61CCD-FDE3-4A3B-8BBF-E9BEBBE10175}" type="datetimeFigureOut">
              <a:rPr lang="en-IN" smtClean="0"/>
              <a:t>24-06-2021</a:t>
            </a:fld>
            <a:endParaRPr lang="en-IN" dirty="0"/>
          </a:p>
        </p:txBody>
      </p:sp>
      <p:sp>
        <p:nvSpPr>
          <p:cNvPr id="8" name="Footer Placeholder 7">
            <a:extLst>
              <a:ext uri="{FF2B5EF4-FFF2-40B4-BE49-F238E27FC236}">
                <a16:creationId xmlns:a16="http://schemas.microsoft.com/office/drawing/2014/main" id="{DDCA2660-0022-4F4D-A9D7-AFAA344E5BAB}"/>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23661A17-6A24-48F4-9647-3E0C18664E26}"/>
              </a:ext>
            </a:extLst>
          </p:cNvPr>
          <p:cNvSpPr>
            <a:spLocks noGrp="1"/>
          </p:cNvSpPr>
          <p:nvPr>
            <p:ph type="sldNum" sz="quarter" idx="12"/>
          </p:nvPr>
        </p:nvSpPr>
        <p:spPr/>
        <p:txBody>
          <a:bodyPr/>
          <a:lstStyle/>
          <a:p>
            <a:fld id="{74AC8EF7-C93C-4B35-9402-99C2B44E2FA0}" type="slidenum">
              <a:rPr lang="en-IN" smtClean="0"/>
              <a:t>‹#›</a:t>
            </a:fld>
            <a:endParaRPr lang="en-IN" dirty="0"/>
          </a:p>
        </p:txBody>
      </p:sp>
    </p:spTree>
    <p:extLst>
      <p:ext uri="{BB962C8B-B14F-4D97-AF65-F5344CB8AC3E}">
        <p14:creationId xmlns:p14="http://schemas.microsoft.com/office/powerpoint/2010/main" val="2346836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348B-D0F2-4DEE-AAA6-56348B6BF81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C0E73A7-2F0D-4173-A286-12CC3870AC2E}"/>
              </a:ext>
            </a:extLst>
          </p:cNvPr>
          <p:cNvSpPr>
            <a:spLocks noGrp="1"/>
          </p:cNvSpPr>
          <p:nvPr>
            <p:ph type="dt" sz="half" idx="10"/>
          </p:nvPr>
        </p:nvSpPr>
        <p:spPr/>
        <p:txBody>
          <a:bodyPr/>
          <a:lstStyle/>
          <a:p>
            <a:fld id="{80A61CCD-FDE3-4A3B-8BBF-E9BEBBE10175}" type="datetimeFigureOut">
              <a:rPr lang="en-IN" smtClean="0"/>
              <a:t>24-06-2021</a:t>
            </a:fld>
            <a:endParaRPr lang="en-IN" dirty="0"/>
          </a:p>
        </p:txBody>
      </p:sp>
      <p:sp>
        <p:nvSpPr>
          <p:cNvPr id="4" name="Footer Placeholder 3">
            <a:extLst>
              <a:ext uri="{FF2B5EF4-FFF2-40B4-BE49-F238E27FC236}">
                <a16:creationId xmlns:a16="http://schemas.microsoft.com/office/drawing/2014/main" id="{9B3E2C05-F910-4A3C-BC30-E90AF4C5C19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BCBBABA0-31C1-49BE-B524-1F5D9FEE47A1}"/>
              </a:ext>
            </a:extLst>
          </p:cNvPr>
          <p:cNvSpPr>
            <a:spLocks noGrp="1"/>
          </p:cNvSpPr>
          <p:nvPr>
            <p:ph type="sldNum" sz="quarter" idx="12"/>
          </p:nvPr>
        </p:nvSpPr>
        <p:spPr/>
        <p:txBody>
          <a:bodyPr/>
          <a:lstStyle/>
          <a:p>
            <a:fld id="{74AC8EF7-C93C-4B35-9402-99C2B44E2FA0}" type="slidenum">
              <a:rPr lang="en-IN" smtClean="0"/>
              <a:t>‹#›</a:t>
            </a:fld>
            <a:endParaRPr lang="en-IN" dirty="0"/>
          </a:p>
        </p:txBody>
      </p:sp>
    </p:spTree>
    <p:extLst>
      <p:ext uri="{BB962C8B-B14F-4D97-AF65-F5344CB8AC3E}">
        <p14:creationId xmlns:p14="http://schemas.microsoft.com/office/powerpoint/2010/main" val="22625947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FDD46C-4618-4E4F-AE12-9885F15DDB14}"/>
              </a:ext>
            </a:extLst>
          </p:cNvPr>
          <p:cNvSpPr>
            <a:spLocks noGrp="1"/>
          </p:cNvSpPr>
          <p:nvPr>
            <p:ph type="dt" sz="half" idx="10"/>
          </p:nvPr>
        </p:nvSpPr>
        <p:spPr/>
        <p:txBody>
          <a:bodyPr/>
          <a:lstStyle/>
          <a:p>
            <a:fld id="{80A61CCD-FDE3-4A3B-8BBF-E9BEBBE10175}" type="datetimeFigureOut">
              <a:rPr lang="en-IN" smtClean="0"/>
              <a:t>24-06-2021</a:t>
            </a:fld>
            <a:endParaRPr lang="en-IN" dirty="0"/>
          </a:p>
        </p:txBody>
      </p:sp>
      <p:sp>
        <p:nvSpPr>
          <p:cNvPr id="3" name="Footer Placeholder 2">
            <a:extLst>
              <a:ext uri="{FF2B5EF4-FFF2-40B4-BE49-F238E27FC236}">
                <a16:creationId xmlns:a16="http://schemas.microsoft.com/office/drawing/2014/main" id="{39C09551-2E2F-41E6-8A20-73B88ABE8974}"/>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1BC952BB-D627-42ED-A843-66098CB4A2BA}"/>
              </a:ext>
            </a:extLst>
          </p:cNvPr>
          <p:cNvSpPr>
            <a:spLocks noGrp="1"/>
          </p:cNvSpPr>
          <p:nvPr>
            <p:ph type="sldNum" sz="quarter" idx="12"/>
          </p:nvPr>
        </p:nvSpPr>
        <p:spPr/>
        <p:txBody>
          <a:bodyPr/>
          <a:lstStyle/>
          <a:p>
            <a:fld id="{74AC8EF7-C93C-4B35-9402-99C2B44E2FA0}" type="slidenum">
              <a:rPr lang="en-IN" smtClean="0"/>
              <a:t>‹#›</a:t>
            </a:fld>
            <a:endParaRPr lang="en-IN" dirty="0"/>
          </a:p>
        </p:txBody>
      </p:sp>
    </p:spTree>
    <p:extLst>
      <p:ext uri="{BB962C8B-B14F-4D97-AF65-F5344CB8AC3E}">
        <p14:creationId xmlns:p14="http://schemas.microsoft.com/office/powerpoint/2010/main" val="433640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2CFD1-AAB2-41B2-8579-4C7D56C820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8C5FBC2-C01F-4F0D-B2B1-B1F2F6D26A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34D9ADE-7FF2-48D5-8B0E-F4E84854DD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EC61AD-5316-4746-AC43-C1D249EDB215}"/>
              </a:ext>
            </a:extLst>
          </p:cNvPr>
          <p:cNvSpPr>
            <a:spLocks noGrp="1"/>
          </p:cNvSpPr>
          <p:nvPr>
            <p:ph type="dt" sz="half" idx="10"/>
          </p:nvPr>
        </p:nvSpPr>
        <p:spPr/>
        <p:txBody>
          <a:bodyPr/>
          <a:lstStyle/>
          <a:p>
            <a:fld id="{80A61CCD-FDE3-4A3B-8BBF-E9BEBBE10175}" type="datetimeFigureOut">
              <a:rPr lang="en-IN" smtClean="0"/>
              <a:t>24-06-2021</a:t>
            </a:fld>
            <a:endParaRPr lang="en-IN" dirty="0"/>
          </a:p>
        </p:txBody>
      </p:sp>
      <p:sp>
        <p:nvSpPr>
          <p:cNvPr id="6" name="Footer Placeholder 5">
            <a:extLst>
              <a:ext uri="{FF2B5EF4-FFF2-40B4-BE49-F238E27FC236}">
                <a16:creationId xmlns:a16="http://schemas.microsoft.com/office/drawing/2014/main" id="{6C653597-EEE4-490A-8391-97FC12292EE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DC1B2C25-6A10-4422-983E-336093B943B9}"/>
              </a:ext>
            </a:extLst>
          </p:cNvPr>
          <p:cNvSpPr>
            <a:spLocks noGrp="1"/>
          </p:cNvSpPr>
          <p:nvPr>
            <p:ph type="sldNum" sz="quarter" idx="12"/>
          </p:nvPr>
        </p:nvSpPr>
        <p:spPr/>
        <p:txBody>
          <a:bodyPr/>
          <a:lstStyle/>
          <a:p>
            <a:fld id="{74AC8EF7-C93C-4B35-9402-99C2B44E2FA0}" type="slidenum">
              <a:rPr lang="en-IN" smtClean="0"/>
              <a:t>‹#›</a:t>
            </a:fld>
            <a:endParaRPr lang="en-IN" dirty="0"/>
          </a:p>
        </p:txBody>
      </p:sp>
    </p:spTree>
    <p:extLst>
      <p:ext uri="{BB962C8B-B14F-4D97-AF65-F5344CB8AC3E}">
        <p14:creationId xmlns:p14="http://schemas.microsoft.com/office/powerpoint/2010/main" val="1223209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C328-4962-46FA-8211-6784D64D8F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FE7D027-9984-4AF1-8A17-87CD5BF7BF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76D106B5-BF6C-4830-B55A-9940D28D87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F9A17D-C1F5-4E77-98F5-2CB9A35E8D32}"/>
              </a:ext>
            </a:extLst>
          </p:cNvPr>
          <p:cNvSpPr>
            <a:spLocks noGrp="1"/>
          </p:cNvSpPr>
          <p:nvPr>
            <p:ph type="dt" sz="half" idx="10"/>
          </p:nvPr>
        </p:nvSpPr>
        <p:spPr/>
        <p:txBody>
          <a:bodyPr/>
          <a:lstStyle/>
          <a:p>
            <a:fld id="{80A61CCD-FDE3-4A3B-8BBF-E9BEBBE10175}" type="datetimeFigureOut">
              <a:rPr lang="en-IN" smtClean="0"/>
              <a:t>24-06-2021</a:t>
            </a:fld>
            <a:endParaRPr lang="en-IN" dirty="0"/>
          </a:p>
        </p:txBody>
      </p:sp>
      <p:sp>
        <p:nvSpPr>
          <p:cNvPr id="6" name="Footer Placeholder 5">
            <a:extLst>
              <a:ext uri="{FF2B5EF4-FFF2-40B4-BE49-F238E27FC236}">
                <a16:creationId xmlns:a16="http://schemas.microsoft.com/office/drawing/2014/main" id="{188B8049-61E2-4480-800B-A92E45775552}"/>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D688691-ED9D-4915-8EEF-8669953EBA9C}"/>
              </a:ext>
            </a:extLst>
          </p:cNvPr>
          <p:cNvSpPr>
            <a:spLocks noGrp="1"/>
          </p:cNvSpPr>
          <p:nvPr>
            <p:ph type="sldNum" sz="quarter" idx="12"/>
          </p:nvPr>
        </p:nvSpPr>
        <p:spPr/>
        <p:txBody>
          <a:bodyPr/>
          <a:lstStyle/>
          <a:p>
            <a:fld id="{74AC8EF7-C93C-4B35-9402-99C2B44E2FA0}" type="slidenum">
              <a:rPr lang="en-IN" smtClean="0"/>
              <a:t>‹#›</a:t>
            </a:fld>
            <a:endParaRPr lang="en-IN" dirty="0"/>
          </a:p>
        </p:txBody>
      </p:sp>
    </p:spTree>
    <p:extLst>
      <p:ext uri="{BB962C8B-B14F-4D97-AF65-F5344CB8AC3E}">
        <p14:creationId xmlns:p14="http://schemas.microsoft.com/office/powerpoint/2010/main" val="1957455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7D297D-55B1-48E8-AC05-E463608DAF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E4676A-5DAA-4882-AEBE-D128D52640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116B39-E515-47F2-AE9A-061B391859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A61CCD-FDE3-4A3B-8BBF-E9BEBBE10175}" type="datetimeFigureOut">
              <a:rPr lang="en-IN" smtClean="0"/>
              <a:t>24-06-2021</a:t>
            </a:fld>
            <a:endParaRPr lang="en-IN" dirty="0"/>
          </a:p>
        </p:txBody>
      </p:sp>
      <p:sp>
        <p:nvSpPr>
          <p:cNvPr id="5" name="Footer Placeholder 4">
            <a:extLst>
              <a:ext uri="{FF2B5EF4-FFF2-40B4-BE49-F238E27FC236}">
                <a16:creationId xmlns:a16="http://schemas.microsoft.com/office/drawing/2014/main" id="{2AC59CB5-3687-40AF-A6EB-6BEC2B279C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CB61B9BF-7EB3-48F0-81E0-4C48979082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AC8EF7-C93C-4B35-9402-99C2B44E2FA0}" type="slidenum">
              <a:rPr lang="en-IN" smtClean="0"/>
              <a:t>‹#›</a:t>
            </a:fld>
            <a:endParaRPr lang="en-IN" dirty="0"/>
          </a:p>
        </p:txBody>
      </p:sp>
    </p:spTree>
    <p:extLst>
      <p:ext uri="{BB962C8B-B14F-4D97-AF65-F5344CB8AC3E}">
        <p14:creationId xmlns:p14="http://schemas.microsoft.com/office/powerpoint/2010/main" val="68628078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Chango"/>
              <a:buNone/>
              <a:defRPr sz="2800">
                <a:solidFill>
                  <a:schemeClr val="dk2"/>
                </a:solidFill>
                <a:latin typeface="Chango"/>
                <a:ea typeface="Chango"/>
                <a:cs typeface="Chango"/>
                <a:sym typeface="Chango"/>
              </a:defRPr>
            </a:lvl1pPr>
            <a:lvl2pPr lvl="1">
              <a:spcBef>
                <a:spcPts val="0"/>
              </a:spcBef>
              <a:spcAft>
                <a:spcPts val="0"/>
              </a:spcAft>
              <a:buClr>
                <a:srgbClr val="FFFFFF"/>
              </a:buClr>
              <a:buSzPts val="2800"/>
              <a:buNone/>
              <a:defRPr sz="2800">
                <a:solidFill>
                  <a:srgbClr val="FFFFFF"/>
                </a:solidFill>
              </a:defRPr>
            </a:lvl2pPr>
            <a:lvl3pPr lvl="2">
              <a:spcBef>
                <a:spcPts val="0"/>
              </a:spcBef>
              <a:spcAft>
                <a:spcPts val="0"/>
              </a:spcAft>
              <a:buClr>
                <a:srgbClr val="FFFFFF"/>
              </a:buClr>
              <a:buSzPts val="2800"/>
              <a:buNone/>
              <a:defRPr sz="2800">
                <a:solidFill>
                  <a:srgbClr val="FFFFFF"/>
                </a:solidFill>
              </a:defRPr>
            </a:lvl3pPr>
            <a:lvl4pPr lvl="3">
              <a:spcBef>
                <a:spcPts val="0"/>
              </a:spcBef>
              <a:spcAft>
                <a:spcPts val="0"/>
              </a:spcAft>
              <a:buClr>
                <a:srgbClr val="FFFFFF"/>
              </a:buClr>
              <a:buSzPts val="2800"/>
              <a:buNone/>
              <a:defRPr sz="2800">
                <a:solidFill>
                  <a:srgbClr val="FFFFFF"/>
                </a:solidFill>
              </a:defRPr>
            </a:lvl4pPr>
            <a:lvl5pPr lvl="4">
              <a:spcBef>
                <a:spcPts val="0"/>
              </a:spcBef>
              <a:spcAft>
                <a:spcPts val="0"/>
              </a:spcAft>
              <a:buClr>
                <a:srgbClr val="FFFFFF"/>
              </a:buClr>
              <a:buSzPts val="2800"/>
              <a:buNone/>
              <a:defRPr sz="2800">
                <a:solidFill>
                  <a:srgbClr val="FFFFFF"/>
                </a:solidFill>
              </a:defRPr>
            </a:lvl5pPr>
            <a:lvl6pPr lvl="5">
              <a:spcBef>
                <a:spcPts val="0"/>
              </a:spcBef>
              <a:spcAft>
                <a:spcPts val="0"/>
              </a:spcAft>
              <a:buClr>
                <a:srgbClr val="FFFFFF"/>
              </a:buClr>
              <a:buSzPts val="2800"/>
              <a:buNone/>
              <a:defRPr sz="2800">
                <a:solidFill>
                  <a:srgbClr val="FFFFFF"/>
                </a:solidFill>
              </a:defRPr>
            </a:lvl6pPr>
            <a:lvl7pPr lvl="6">
              <a:spcBef>
                <a:spcPts val="0"/>
              </a:spcBef>
              <a:spcAft>
                <a:spcPts val="0"/>
              </a:spcAft>
              <a:buClr>
                <a:srgbClr val="FFFFFF"/>
              </a:buClr>
              <a:buSzPts val="2800"/>
              <a:buNone/>
              <a:defRPr sz="2800">
                <a:solidFill>
                  <a:srgbClr val="FFFFFF"/>
                </a:solidFill>
              </a:defRPr>
            </a:lvl7pPr>
            <a:lvl8pPr lvl="7">
              <a:spcBef>
                <a:spcPts val="0"/>
              </a:spcBef>
              <a:spcAft>
                <a:spcPts val="0"/>
              </a:spcAft>
              <a:buClr>
                <a:srgbClr val="FFFFFF"/>
              </a:buClr>
              <a:buSzPts val="2800"/>
              <a:buNone/>
              <a:defRPr sz="2800">
                <a:solidFill>
                  <a:srgbClr val="FFFFFF"/>
                </a:solidFill>
              </a:defRPr>
            </a:lvl8pPr>
            <a:lvl9pPr lvl="8">
              <a:spcBef>
                <a:spcPts val="0"/>
              </a:spcBef>
              <a:spcAft>
                <a:spcPts val="0"/>
              </a:spcAft>
              <a:buClr>
                <a:srgbClr val="FFFFFF"/>
              </a:buClr>
              <a:buSzPts val="2800"/>
              <a:buNone/>
              <a:defRPr sz="2800">
                <a:solidFill>
                  <a:srgbClr val="FFFFFF"/>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Catamaran"/>
              <a:buChar char="●"/>
              <a:defRPr sz="1800">
                <a:solidFill>
                  <a:schemeClr val="dk2"/>
                </a:solidFill>
                <a:latin typeface="Catamaran"/>
                <a:ea typeface="Catamaran"/>
                <a:cs typeface="Catamaran"/>
                <a:sym typeface="Catamaran"/>
              </a:defRPr>
            </a:lvl1pPr>
            <a:lvl2pPr marL="914400" lvl="1" indent="-317500">
              <a:lnSpc>
                <a:spcPct val="100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2pPr>
            <a:lvl3pPr marL="1371600" lvl="2" indent="-317500">
              <a:lnSpc>
                <a:spcPct val="100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3pPr>
            <a:lvl4pPr marL="1828800" lvl="3" indent="-317500">
              <a:lnSpc>
                <a:spcPct val="100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4pPr>
            <a:lvl5pPr marL="2286000" lvl="4" indent="-317500">
              <a:lnSpc>
                <a:spcPct val="100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5pPr>
            <a:lvl6pPr marL="2743200" lvl="5" indent="-317500">
              <a:lnSpc>
                <a:spcPct val="100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6pPr>
            <a:lvl7pPr marL="3200400" lvl="6" indent="-317500">
              <a:lnSpc>
                <a:spcPct val="100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7pPr>
            <a:lvl8pPr marL="3657600" lvl="7" indent="-317500">
              <a:lnSpc>
                <a:spcPct val="100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8pPr>
            <a:lvl9pPr marL="4114800" lvl="8" indent="-317500">
              <a:lnSpc>
                <a:spcPct val="100000"/>
              </a:lnSpc>
              <a:spcBef>
                <a:spcPts val="1600"/>
              </a:spcBef>
              <a:spcAft>
                <a:spcPts val="1600"/>
              </a:spcAft>
              <a:buClr>
                <a:schemeClr val="dk2"/>
              </a:buClr>
              <a:buSzPts val="1400"/>
              <a:buFont typeface="Catamaran"/>
              <a:buChar char="■"/>
              <a:defRPr>
                <a:solidFill>
                  <a:schemeClr val="dk2"/>
                </a:solidFill>
                <a:latin typeface="Catamaran"/>
                <a:ea typeface="Catamaran"/>
                <a:cs typeface="Catamaran"/>
                <a:sym typeface="Catamaran"/>
              </a:defRPr>
            </a:lvl9pPr>
          </a:lstStyle>
          <a:p>
            <a:endParaRPr/>
          </a:p>
        </p:txBody>
      </p:sp>
    </p:spTree>
    <p:extLst>
      <p:ext uri="{BB962C8B-B14F-4D97-AF65-F5344CB8AC3E}">
        <p14:creationId xmlns:p14="http://schemas.microsoft.com/office/powerpoint/2010/main" val="1334791636"/>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9" r:id="rId22"/>
    <p:sldLayoutId id="2147483720" r:id="rId23"/>
    <p:sldLayoutId id="2147483721" r:id="rId24"/>
    <p:sldLayoutId id="2147483722" r:id="rId25"/>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geeksforgeeks.org/android-how-to-request-permissions-in-android-application/" TargetMode="Externa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hyperlink" Target="https://www.nbcnews.com/tech/tech-news/how-contact-tracing-could-use-bluetooth-track-corona%20virus-your-smartphone-n1187796" TargetMode="External"/><Relationship Id="rId3" Type="http://schemas.openxmlformats.org/officeDocument/2006/relationships/hyperlink" Target="https://dl.acm.org/journal/dgov" TargetMode="External"/><Relationship Id="rId7" Type="http://schemas.openxmlformats.org/officeDocument/2006/relationships/hyperlink" Target="https://www.worldometers.info/coronavirus/country/india/" TargetMode="External"/><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hyperlink" Target="https://export.arxiv.org/ftp/arxiv/papers/2008/2008.09063.pdf" TargetMode="External"/><Relationship Id="rId5" Type="http://schemas.openxmlformats.org/officeDocument/2006/relationships/hyperlink" Target="https://www.who.int/docs/default-source/coronaviruse/situation-reports/20200407-sitrep-78-covid-19.pdf" TargetMode="External"/><Relationship Id="rId4" Type="http://schemas.openxmlformats.org/officeDocument/2006/relationships/hyperlink" Target="https://doi.org/10.1145/341608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6.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ijarcce.com/wp-content/uploads/2021/05/IJARCCE.2021.10519.pdf" TargetMode="Externa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6.xml"/><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BEBA8EAE-BF5A-486C-A8C5-ECC9F3942E4B}">
                <a14:imgProps xmlns:a14="http://schemas.microsoft.com/office/drawing/2010/main">
                  <a14:imgLayer r:embed="rId3">
                    <a14:imgEffect>
                      <a14:artisticCrisscrossEtching trans="91000" pressure="31"/>
                    </a14:imgEffect>
                  </a14:imgLayer>
                </a14:imgProps>
              </a:ext>
            </a:extLst>
          </a:blip>
          <a:srcRect/>
          <a:stretch>
            <a:fillRect l="-6000" t="-58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16092-BA02-45A0-991F-EA464CAA59D4}"/>
              </a:ext>
            </a:extLst>
          </p:cNvPr>
          <p:cNvSpPr>
            <a:spLocks noGrp="1"/>
          </p:cNvSpPr>
          <p:nvPr>
            <p:ph type="ctrTitle"/>
          </p:nvPr>
        </p:nvSpPr>
        <p:spPr>
          <a:xfrm>
            <a:off x="985520" y="1399384"/>
            <a:ext cx="10022004" cy="1201576"/>
          </a:xfrm>
          <a:noFill/>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en-US" altLang="en-US" sz="4000" b="1" dirty="0">
                <a:ln/>
                <a:solidFill>
                  <a:srgbClr val="7030A0"/>
                </a:solidFill>
                <a:latin typeface="Times New Roman" pitchFamily="18" charset="0"/>
                <a:cs typeface="Times New Roman" pitchFamily="18" charset="0"/>
                <a:sym typeface="Times New Roman" panose="02020603050405020304" pitchFamily="18" charset="0"/>
              </a:rPr>
              <a:t>A Presentation On</a:t>
            </a:r>
            <a:br>
              <a:rPr lang="en-US" altLang="en-US" sz="4000" b="1" dirty="0">
                <a:ln/>
                <a:solidFill>
                  <a:srgbClr val="7030A0"/>
                </a:solidFill>
                <a:latin typeface="Times New Roman" pitchFamily="18" charset="0"/>
                <a:cs typeface="Times New Roman" pitchFamily="18" charset="0"/>
                <a:sym typeface="Times New Roman" panose="02020603050405020304" pitchFamily="18" charset="0"/>
              </a:rPr>
            </a:br>
            <a:br>
              <a:rPr lang="en-US" altLang="en-US" sz="4000" b="1" dirty="0">
                <a:ln/>
                <a:solidFill>
                  <a:srgbClr val="7030A0"/>
                </a:solidFill>
                <a:latin typeface="Times New Roman" pitchFamily="18" charset="0"/>
                <a:cs typeface="Times New Roman" pitchFamily="18" charset="0"/>
                <a:sym typeface="Times New Roman" panose="02020603050405020304" pitchFamily="18" charset="0"/>
              </a:rPr>
            </a:br>
            <a:r>
              <a:rPr lang="en-US" sz="5400" b="1" i="1" u="sng" dirty="0">
                <a:ln/>
                <a:solidFill>
                  <a:srgbClr val="7030A0"/>
                </a:solidFill>
                <a:latin typeface="Times New Roman" panose="02020603050405020304" pitchFamily="18" charset="0"/>
                <a:ea typeface="Times New Roman" panose="02020603050405020304" pitchFamily="18" charset="0"/>
              </a:rPr>
              <a:t>“</a:t>
            </a:r>
            <a:r>
              <a:rPr lang="en-IN" sz="5400" b="1" i="1" u="sng" dirty="0">
                <a:ln/>
                <a:solidFill>
                  <a:srgbClr val="7030A0"/>
                </a:solidFill>
                <a:latin typeface="Times New Roman" panose="02020603050405020304" pitchFamily="18" charset="0"/>
                <a:ea typeface="Times New Roman" panose="02020603050405020304" pitchFamily="18" charset="0"/>
              </a:rPr>
              <a:t>SANJEEVANI COVID-19 APP </a:t>
            </a:r>
            <a:r>
              <a:rPr lang="en-US" sz="5400" b="1" i="1" u="sng" dirty="0">
                <a:ln/>
                <a:solidFill>
                  <a:srgbClr val="7030A0"/>
                </a:solidFill>
                <a:latin typeface="Times New Roman" panose="02020603050405020304" pitchFamily="18" charset="0"/>
                <a:ea typeface="Times New Roman" panose="02020603050405020304" pitchFamily="18" charset="0"/>
              </a:rPr>
              <a:t>”</a:t>
            </a:r>
            <a:br>
              <a:rPr lang="en-US" altLang="en-US" sz="4000" b="1" dirty="0">
                <a:ln/>
                <a:solidFill>
                  <a:srgbClr val="7030A0"/>
                </a:solidFill>
                <a:latin typeface="Times New Roman" pitchFamily="18" charset="0"/>
                <a:cs typeface="Times New Roman" pitchFamily="18" charset="0"/>
                <a:sym typeface="Times New Roman" panose="02020603050405020304" pitchFamily="18" charset="0"/>
              </a:rPr>
            </a:br>
            <a:endParaRPr lang="en-IN" sz="4000" b="1" dirty="0">
              <a:ln/>
              <a:solidFill>
                <a:srgbClr val="7030A0"/>
              </a:solidFill>
            </a:endParaRPr>
          </a:p>
        </p:txBody>
      </p:sp>
      <p:sp>
        <p:nvSpPr>
          <p:cNvPr id="3" name="Subtitle 2">
            <a:extLst>
              <a:ext uri="{FF2B5EF4-FFF2-40B4-BE49-F238E27FC236}">
                <a16:creationId xmlns:a16="http://schemas.microsoft.com/office/drawing/2014/main" id="{85113C98-9322-43CA-9150-F7BA14467A5D}"/>
              </a:ext>
            </a:extLst>
          </p:cNvPr>
          <p:cNvSpPr>
            <a:spLocks noGrp="1"/>
          </p:cNvSpPr>
          <p:nvPr>
            <p:ph type="subTitle" idx="1"/>
          </p:nvPr>
        </p:nvSpPr>
        <p:spPr>
          <a:xfrm>
            <a:off x="1695635" y="4385569"/>
            <a:ext cx="8966447" cy="2107829"/>
          </a:xfrm>
          <a:noFill/>
        </p:spPr>
        <p:txBody>
          <a:bodyPr>
            <a:normAutofit fontScale="92500" lnSpcReduction="20000"/>
          </a:bodyPr>
          <a:lstStyle/>
          <a:p>
            <a:pPr marL="0" lvl="0" indent="0" algn="l" rtl="0">
              <a:spcBef>
                <a:spcPts val="600"/>
              </a:spcBef>
              <a:spcAft>
                <a:spcPts val="0"/>
              </a:spcAft>
              <a:buNone/>
            </a:pPr>
            <a:endParaRPr lang="en-IN" dirty="0"/>
          </a:p>
          <a:p>
            <a:pPr>
              <a:spcBef>
                <a:spcPct val="0"/>
              </a:spcBef>
              <a:defRPr/>
            </a:pPr>
            <a:r>
              <a:rPr lang="en-IN" dirty="0"/>
              <a:t>	</a:t>
            </a:r>
          </a:p>
          <a:p>
            <a:pPr>
              <a:spcBef>
                <a:spcPct val="0"/>
              </a:spcBef>
              <a:defRPr/>
            </a:pPr>
            <a:endParaRPr lang="en-IN" altLang="en-US" sz="2400" b="1" dirty="0">
              <a:latin typeface="Times New Roman" pitchFamily="18" charset="0"/>
              <a:cs typeface="Times New Roman" pitchFamily="18" charset="0"/>
              <a:sym typeface="Times New Roman" panose="02020603050405020304" pitchFamily="18" charset="0"/>
            </a:endParaRPr>
          </a:p>
          <a:p>
            <a:pPr>
              <a:spcBef>
                <a:spcPct val="0"/>
              </a:spcBef>
              <a:defRPr/>
            </a:pPr>
            <a:endParaRPr lang="en-IN" altLang="en-US" b="1" dirty="0">
              <a:latin typeface="Times New Roman" pitchFamily="18" charset="0"/>
              <a:cs typeface="Times New Roman" pitchFamily="18" charset="0"/>
              <a:sym typeface="Times New Roman" panose="02020603050405020304" pitchFamily="18" charset="0"/>
            </a:endParaRPr>
          </a:p>
          <a:p>
            <a:pPr>
              <a:spcBef>
                <a:spcPct val="0"/>
              </a:spcBef>
              <a:defRPr/>
            </a:pPr>
            <a:endParaRPr lang="en-IN" altLang="en-US" sz="2400" b="1" dirty="0">
              <a:latin typeface="Times New Roman" pitchFamily="18" charset="0"/>
              <a:cs typeface="Times New Roman" pitchFamily="18" charset="0"/>
              <a:sym typeface="Times New Roman" panose="02020603050405020304" pitchFamily="18" charset="0"/>
            </a:endParaRPr>
          </a:p>
          <a:p>
            <a:pPr>
              <a:spcBef>
                <a:spcPct val="0"/>
              </a:spcBef>
              <a:defRPr/>
            </a:pPr>
            <a:r>
              <a:rPr lang="en-US" altLang="en-US" sz="2400" b="1" dirty="0">
                <a:latin typeface="Times New Roman" pitchFamily="18" charset="0"/>
                <a:cs typeface="Times New Roman" pitchFamily="18" charset="0"/>
                <a:sym typeface="Times New Roman" panose="02020603050405020304" pitchFamily="18" charset="0"/>
              </a:rPr>
              <a:t>All India Shri Shivaji Memorial Society’s Polytechnic</a:t>
            </a:r>
          </a:p>
          <a:p>
            <a:pPr>
              <a:spcBef>
                <a:spcPct val="0"/>
              </a:spcBef>
              <a:defRPr/>
            </a:pPr>
            <a:r>
              <a:rPr lang="en-US" altLang="en-US" sz="2000" b="1" dirty="0">
                <a:latin typeface="Times New Roman" pitchFamily="18" charset="0"/>
                <a:cs typeface="Times New Roman" pitchFamily="18" charset="0"/>
                <a:sym typeface="Times New Roman" panose="02020603050405020304" pitchFamily="18" charset="0"/>
              </a:rPr>
              <a:t>Diploma in  Computer Engineering (Semester-VI), </a:t>
            </a:r>
          </a:p>
          <a:p>
            <a:pPr>
              <a:spcBef>
                <a:spcPct val="0"/>
              </a:spcBef>
              <a:defRPr/>
            </a:pPr>
            <a:r>
              <a:rPr lang="en-US" altLang="en-US" sz="1600" dirty="0">
                <a:latin typeface="Times New Roman" pitchFamily="18" charset="0"/>
                <a:cs typeface="Times New Roman" pitchFamily="18" charset="0"/>
                <a:sym typeface="Times New Roman" panose="02020603050405020304" pitchFamily="18" charset="0"/>
              </a:rPr>
              <a:t>Kennedy Road, Near RTO, Pune – 411001</a:t>
            </a:r>
          </a:p>
          <a:p>
            <a:pPr algn="l"/>
            <a:endParaRPr lang="en-IN" dirty="0"/>
          </a:p>
        </p:txBody>
      </p:sp>
      <p:sp>
        <p:nvSpPr>
          <p:cNvPr id="6" name="Rectangle 5">
            <a:extLst>
              <a:ext uri="{FF2B5EF4-FFF2-40B4-BE49-F238E27FC236}">
                <a16:creationId xmlns:a16="http://schemas.microsoft.com/office/drawing/2014/main" id="{C070EE63-A7F1-4B3E-9E32-284FB992EECB}"/>
              </a:ext>
            </a:extLst>
          </p:cNvPr>
          <p:cNvSpPr/>
          <p:nvPr/>
        </p:nvSpPr>
        <p:spPr>
          <a:xfrm>
            <a:off x="3453414" y="4312375"/>
            <a:ext cx="5095782" cy="120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A372BBC1-16BF-4382-B741-517E6625DB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3890" y="4312375"/>
            <a:ext cx="5521910" cy="1201575"/>
          </a:xfrm>
          <a:prstGeom prst="rect">
            <a:avLst/>
          </a:prstGeom>
        </p:spPr>
      </p:pic>
      <p:sp>
        <p:nvSpPr>
          <p:cNvPr id="4" name="TextBox 3">
            <a:extLst>
              <a:ext uri="{FF2B5EF4-FFF2-40B4-BE49-F238E27FC236}">
                <a16:creationId xmlns:a16="http://schemas.microsoft.com/office/drawing/2014/main" id="{E1424FD9-8139-449F-8382-42BB8ED611B5}"/>
              </a:ext>
            </a:extLst>
          </p:cNvPr>
          <p:cNvSpPr txBox="1"/>
          <p:nvPr/>
        </p:nvSpPr>
        <p:spPr>
          <a:xfrm>
            <a:off x="408373" y="2201662"/>
            <a:ext cx="3045041" cy="3016210"/>
          </a:xfrm>
          <a:prstGeom prst="rect">
            <a:avLst/>
          </a:prstGeom>
          <a:noFill/>
        </p:spPr>
        <p:txBody>
          <a:bodyPr wrap="square" rtlCol="0">
            <a:spAutoFit/>
          </a:bodyPr>
          <a:lstStyle/>
          <a:p>
            <a:pPr marL="0" lvl="0" indent="0" algn="l" rtl="0">
              <a:spcBef>
                <a:spcPts val="600"/>
              </a:spcBef>
              <a:spcAft>
                <a:spcPts val="0"/>
              </a:spcAft>
              <a:buNone/>
            </a:pPr>
            <a:r>
              <a:rPr lang="en-US" sz="1800" b="1" dirty="0">
                <a:solidFill>
                  <a:srgbClr val="F55D4B"/>
                </a:solidFill>
                <a:latin typeface="Merriweather"/>
                <a:ea typeface="Merriweather"/>
                <a:cs typeface="Merriweather"/>
                <a:sym typeface="Merriweather"/>
              </a:rPr>
              <a:t>GUIDE:</a:t>
            </a:r>
          </a:p>
          <a:p>
            <a:pPr marL="0" lvl="0" indent="0" algn="l" rtl="0">
              <a:spcBef>
                <a:spcPts val="600"/>
              </a:spcBef>
              <a:spcAft>
                <a:spcPts val="0"/>
              </a:spcAft>
              <a:buClr>
                <a:schemeClr val="dk1"/>
              </a:buClr>
              <a:buSzPts val="1100"/>
              <a:buFont typeface="Arial"/>
              <a:buNone/>
            </a:pPr>
            <a:r>
              <a:rPr lang="en-IN" sz="1800" dirty="0">
                <a:latin typeface="Times New Roman" panose="02020603050405020304" pitchFamily="18" charset="0"/>
                <a:cs typeface="Times New Roman" panose="02020603050405020304" pitchFamily="18" charset="0"/>
              </a:rPr>
              <a:t>Mr.S.Y.Divekar</a:t>
            </a:r>
          </a:p>
          <a:p>
            <a:pPr marL="0" lvl="0" indent="0" algn="l" rtl="0">
              <a:spcBef>
                <a:spcPts val="600"/>
              </a:spcBef>
              <a:spcAft>
                <a:spcPts val="0"/>
              </a:spcAft>
              <a:buClr>
                <a:schemeClr val="dk1"/>
              </a:buClr>
              <a:buSzPts val="1100"/>
              <a:buFont typeface="Arial"/>
              <a:buNone/>
            </a:pPr>
            <a:endParaRPr lang="en-US" sz="1800" dirty="0">
              <a:solidFill>
                <a:srgbClr val="2C3E50"/>
              </a:solidFill>
              <a:latin typeface="Merriweather"/>
              <a:ea typeface="Merriweather"/>
              <a:cs typeface="Merriweather"/>
              <a:sym typeface="Merriweather"/>
            </a:endParaRPr>
          </a:p>
          <a:p>
            <a:pPr algn="just"/>
            <a:r>
              <a:rPr lang="en-US" sz="1800" b="1" dirty="0">
                <a:solidFill>
                  <a:schemeClr val="accent1"/>
                </a:solidFill>
                <a:latin typeface="Merriweather"/>
                <a:ea typeface="Merriweather"/>
                <a:cs typeface="Merriweather"/>
                <a:sym typeface="Merriweather"/>
              </a:rPr>
              <a:t>Group members: </a:t>
            </a:r>
            <a:endParaRPr lang="en-US" b="1" dirty="0">
              <a:solidFill>
                <a:schemeClr val="accent1"/>
              </a:solidFill>
              <a:latin typeface="Times New Roman" pitchFamily="18" charset="0"/>
              <a:ea typeface="Merriweather"/>
              <a:cs typeface="Times New Roman" pitchFamily="18" charset="0"/>
              <a:sym typeface="Times New Roman" panose="02020603050405020304" pitchFamily="18" charset="0"/>
            </a:endParaRPr>
          </a:p>
          <a:p>
            <a:pPr algn="just"/>
            <a:r>
              <a:rPr lang="en-US" dirty="0">
                <a:latin typeface="Merriweather" panose="020B0604020202020204" charset="0"/>
                <a:ea typeface="Times New Roman" panose="02020603050405020304" pitchFamily="18" charset="0"/>
              </a:rPr>
              <a:t>Mrunal </a:t>
            </a:r>
            <a:r>
              <a:rPr lang="en-US" dirty="0">
                <a:latin typeface="Merriweather" panose="020B0604020202020204" charset="0"/>
                <a:ea typeface="Malgun Gothic" panose="020B0503020000020004" pitchFamily="34" charset="-127"/>
              </a:rPr>
              <a:t>Kshirsagar</a:t>
            </a:r>
          </a:p>
          <a:p>
            <a:pPr algn="just"/>
            <a:r>
              <a:rPr lang="en-US" dirty="0">
                <a:latin typeface="Merriweather" panose="020B0604020202020204" charset="0"/>
                <a:ea typeface="Malgun Gothic" panose="020B0503020000020004" pitchFamily="34" charset="-127"/>
              </a:rPr>
              <a:t>Sakshi </a:t>
            </a:r>
            <a:r>
              <a:rPr lang="en-US" dirty="0" err="1">
                <a:latin typeface="Merriweather" panose="020B0604020202020204" charset="0"/>
                <a:ea typeface="Malgun Gothic" panose="020B0503020000020004" pitchFamily="34" charset="-127"/>
              </a:rPr>
              <a:t>Shendkar</a:t>
            </a:r>
            <a:endParaRPr lang="en-US" dirty="0">
              <a:latin typeface="Merriweather" panose="020B0604020202020204" charset="0"/>
              <a:ea typeface="Malgun Gothic" panose="020B0503020000020004" pitchFamily="34" charset="-127"/>
            </a:endParaRPr>
          </a:p>
          <a:p>
            <a:r>
              <a:rPr lang="en-US" altLang="en-US" dirty="0">
                <a:latin typeface="Merriweather" panose="020B0604020202020204" charset="0"/>
                <a:cs typeface="Times New Roman" pitchFamily="18" charset="0"/>
                <a:sym typeface="Times New Roman" panose="02020603050405020304" pitchFamily="18" charset="0"/>
              </a:rPr>
              <a:t>Kunal Kulkarni</a:t>
            </a:r>
          </a:p>
          <a:p>
            <a:r>
              <a:rPr lang="en-US" altLang="en-US" dirty="0">
                <a:latin typeface="Merriweather" panose="020B0604020202020204" charset="0"/>
                <a:cs typeface="Times New Roman" pitchFamily="18" charset="0"/>
                <a:sym typeface="Times New Roman" panose="02020603050405020304" pitchFamily="18" charset="0"/>
              </a:rPr>
              <a:t>Aditya </a:t>
            </a:r>
            <a:r>
              <a:rPr lang="en-US" altLang="en-US" dirty="0" err="1">
                <a:latin typeface="Merriweather" panose="020B0604020202020204" charset="0"/>
                <a:cs typeface="Times New Roman" pitchFamily="18" charset="0"/>
                <a:sym typeface="Times New Roman" panose="02020603050405020304" pitchFamily="18" charset="0"/>
              </a:rPr>
              <a:t>Thorat</a:t>
            </a:r>
            <a:endParaRPr lang="en-US" altLang="en-US" dirty="0">
              <a:latin typeface="Merriweather" panose="020B0604020202020204" charset="0"/>
              <a:cs typeface="Times New Roman" pitchFamily="18" charset="0"/>
              <a:sym typeface="Times New Roman" panose="02020603050405020304" pitchFamily="18" charset="0"/>
            </a:endParaRPr>
          </a:p>
          <a:p>
            <a:r>
              <a:rPr lang="en-IN" dirty="0">
                <a:latin typeface="Merriweather" panose="020B0604020202020204" charset="0"/>
              </a:rPr>
              <a:t>	 </a:t>
            </a:r>
            <a:r>
              <a:rPr lang="en-US" altLang="en-US" sz="1800" dirty="0">
                <a:latin typeface="Times New Roman" pitchFamily="18" charset="0"/>
                <a:cs typeface="Times New Roman" pitchFamily="18" charset="0"/>
                <a:sym typeface="Times New Roman" panose="02020603050405020304" pitchFamily="18" charset="0"/>
              </a:rPr>
              <a:t>		                                                </a:t>
            </a:r>
            <a:endParaRPr lang="en-US" altLang="en-US" sz="1800" b="1" u="sng" dirty="0">
              <a:latin typeface="Times New Roman" pitchFamily="18" charset="0"/>
              <a:cs typeface="Times New Roman" pitchFamily="18" charset="0"/>
              <a:sym typeface="Times New Roman" panose="02020603050405020304" pitchFamily="18" charset="0"/>
            </a:endParaRPr>
          </a:p>
          <a:p>
            <a:pPr algn="just"/>
            <a:r>
              <a:rPr lang="en-IN" dirty="0"/>
              <a:t>	</a:t>
            </a:r>
          </a:p>
        </p:txBody>
      </p:sp>
      <p:sp>
        <p:nvSpPr>
          <p:cNvPr id="5" name="TextBox 4">
            <a:extLst>
              <a:ext uri="{FF2B5EF4-FFF2-40B4-BE49-F238E27FC236}">
                <a16:creationId xmlns:a16="http://schemas.microsoft.com/office/drawing/2014/main" id="{22C8B2E9-06EE-4D27-B2A5-7D3270FD5AA9}"/>
              </a:ext>
            </a:extLst>
          </p:cNvPr>
          <p:cNvSpPr txBox="1"/>
          <p:nvPr/>
        </p:nvSpPr>
        <p:spPr>
          <a:xfrm>
            <a:off x="8862404" y="2331809"/>
            <a:ext cx="2960163" cy="2139047"/>
          </a:xfrm>
          <a:prstGeom prst="rect">
            <a:avLst/>
          </a:prstGeom>
          <a:noFill/>
        </p:spPr>
        <p:txBody>
          <a:bodyPr wrap="square" rtlCol="0">
            <a:spAutoFit/>
          </a:bodyPr>
          <a:lstStyle/>
          <a:p>
            <a:pPr marL="0" lvl="0" indent="0" algn="l" rtl="0">
              <a:spcBef>
                <a:spcPts val="600"/>
              </a:spcBef>
              <a:spcAft>
                <a:spcPts val="0"/>
              </a:spcAft>
              <a:buNone/>
            </a:pPr>
            <a:r>
              <a:rPr lang="en-IN" sz="1800" b="1" dirty="0">
                <a:solidFill>
                  <a:srgbClr val="F55D4B"/>
                </a:solidFill>
                <a:latin typeface="Merriweather"/>
                <a:ea typeface="Merriweather"/>
                <a:cs typeface="Merriweather"/>
                <a:sym typeface="Merriweather"/>
              </a:rPr>
              <a:t>Project co-ordinator:</a:t>
            </a:r>
          </a:p>
          <a:p>
            <a:pPr marL="0" lvl="0" indent="0" algn="l" rtl="0">
              <a:spcBef>
                <a:spcPts val="600"/>
              </a:spcBef>
              <a:spcAft>
                <a:spcPts val="0"/>
              </a:spcAft>
              <a:buNone/>
            </a:pPr>
            <a:r>
              <a:rPr lang="en-IN" sz="1800" dirty="0">
                <a:solidFill>
                  <a:schemeClr val="dk1"/>
                </a:solidFill>
                <a:latin typeface="Merriweather"/>
                <a:ea typeface="Merriweather"/>
                <a:cs typeface="Merriweather"/>
                <a:sym typeface="Merriweather"/>
              </a:rPr>
              <a:t>Prof A .N.Gedam</a:t>
            </a:r>
          </a:p>
          <a:p>
            <a:pPr marL="0" lvl="0" indent="0" algn="l" rtl="0">
              <a:spcBef>
                <a:spcPts val="600"/>
              </a:spcBef>
              <a:spcAft>
                <a:spcPts val="0"/>
              </a:spcAft>
              <a:buNone/>
            </a:pPr>
            <a:r>
              <a:rPr lang="en-IN" sz="1800" b="1" dirty="0">
                <a:solidFill>
                  <a:schemeClr val="accent1"/>
                </a:solidFill>
                <a:latin typeface="Merriweather"/>
                <a:ea typeface="Merriweather"/>
                <a:cs typeface="Merriweather"/>
                <a:sym typeface="Merriweather"/>
              </a:rPr>
              <a:t>HOD:</a:t>
            </a:r>
          </a:p>
          <a:p>
            <a:pPr marL="0" lvl="0" indent="0" algn="l" rtl="0">
              <a:spcBef>
                <a:spcPts val="600"/>
              </a:spcBef>
              <a:spcAft>
                <a:spcPts val="0"/>
              </a:spcAft>
              <a:buNone/>
            </a:pPr>
            <a:r>
              <a:rPr lang="en-IN" sz="1800" dirty="0">
                <a:solidFill>
                  <a:schemeClr val="dk1"/>
                </a:solidFill>
                <a:latin typeface="Merriweather"/>
                <a:ea typeface="Merriweather"/>
                <a:cs typeface="Merriweather"/>
                <a:sym typeface="Merriweather"/>
              </a:rPr>
              <a:t>Mr V.N.Kukre</a:t>
            </a:r>
            <a:endParaRPr lang="en-IN" sz="1800" b="1" dirty="0">
              <a:solidFill>
                <a:schemeClr val="accent1"/>
              </a:solidFill>
              <a:latin typeface="Merriweather"/>
              <a:ea typeface="Merriweather"/>
              <a:cs typeface="Merriweather"/>
              <a:sym typeface="Merriweather"/>
            </a:endParaRPr>
          </a:p>
          <a:p>
            <a:pPr marL="0" lvl="0" indent="0" algn="l" rtl="0">
              <a:spcBef>
                <a:spcPts val="600"/>
              </a:spcBef>
              <a:spcAft>
                <a:spcPts val="0"/>
              </a:spcAft>
              <a:buNone/>
            </a:pPr>
            <a:r>
              <a:rPr lang="en-IN" sz="1800" b="1" dirty="0">
                <a:solidFill>
                  <a:schemeClr val="accent1"/>
                </a:solidFill>
                <a:latin typeface="Merriweather"/>
                <a:ea typeface="Merriweather"/>
                <a:cs typeface="Merriweather"/>
                <a:sym typeface="Merriweather"/>
              </a:rPr>
              <a:t>Principal:</a:t>
            </a:r>
          </a:p>
          <a:p>
            <a:pPr marL="0" lvl="0" indent="0" algn="l" rtl="0">
              <a:spcBef>
                <a:spcPts val="600"/>
              </a:spcBef>
              <a:spcAft>
                <a:spcPts val="0"/>
              </a:spcAft>
              <a:buNone/>
            </a:pPr>
            <a:r>
              <a:rPr lang="en-IN" sz="1800" dirty="0">
                <a:solidFill>
                  <a:schemeClr val="dk1"/>
                </a:solidFill>
                <a:latin typeface="Merriweather"/>
                <a:ea typeface="Merriweather"/>
                <a:cs typeface="Merriweather"/>
                <a:sym typeface="Merriweather"/>
              </a:rPr>
              <a:t>S. K. Giram</a:t>
            </a:r>
            <a:endParaRPr lang="en-IN" sz="1800" b="1" dirty="0">
              <a:solidFill>
                <a:schemeClr val="accent1"/>
              </a:solidFill>
              <a:latin typeface="Merriweather"/>
              <a:ea typeface="Merriweather"/>
              <a:cs typeface="Merriweather"/>
              <a:sym typeface="Merriweather"/>
            </a:endParaRPr>
          </a:p>
        </p:txBody>
      </p:sp>
    </p:spTree>
    <p:extLst>
      <p:ext uri="{BB962C8B-B14F-4D97-AF65-F5344CB8AC3E}">
        <p14:creationId xmlns:p14="http://schemas.microsoft.com/office/powerpoint/2010/main" val="3799003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01D0-4F42-42FF-B664-1D269BDEB9E7}"/>
              </a:ext>
            </a:extLst>
          </p:cNvPr>
          <p:cNvSpPr>
            <a:spLocks noGrp="1"/>
          </p:cNvSpPr>
          <p:nvPr>
            <p:ph type="title"/>
          </p:nvPr>
        </p:nvSpPr>
        <p:spPr>
          <a:xfrm>
            <a:off x="1145219" y="74968"/>
            <a:ext cx="9738804" cy="709200"/>
          </a:xfrm>
        </p:spPr>
        <p:txBody>
          <a:bodyPr/>
          <a:lstStyle/>
          <a:p>
            <a:pPr algn="ctr"/>
            <a:r>
              <a:rPr lang="en-US" b="1" dirty="0">
                <a:latin typeface="Times New Roman" panose="02020603050405020304" pitchFamily="18" charset="0"/>
                <a:sym typeface="Times New Roman" panose="02020603050405020304" pitchFamily="18" charset="0"/>
              </a:rPr>
              <a:t>Architectural Diagram</a:t>
            </a:r>
            <a:endParaRPr lang="en-IN" dirty="0"/>
          </a:p>
        </p:txBody>
      </p:sp>
      <p:sp>
        <p:nvSpPr>
          <p:cNvPr id="54" name="TextBox 53">
            <a:extLst>
              <a:ext uri="{FF2B5EF4-FFF2-40B4-BE49-F238E27FC236}">
                <a16:creationId xmlns:a16="http://schemas.microsoft.com/office/drawing/2014/main" id="{5F401E07-30AA-409C-8F22-CF3DF2F823AC}"/>
              </a:ext>
            </a:extLst>
          </p:cNvPr>
          <p:cNvSpPr txBox="1"/>
          <p:nvPr/>
        </p:nvSpPr>
        <p:spPr>
          <a:xfrm>
            <a:off x="1413164" y="1173018"/>
            <a:ext cx="9180945" cy="369332"/>
          </a:xfrm>
          <a:prstGeom prst="rect">
            <a:avLst/>
          </a:prstGeom>
          <a:noFill/>
        </p:spPr>
        <p:txBody>
          <a:bodyPr wrap="square" rtlCol="0">
            <a:spAutoFit/>
          </a:bodyPr>
          <a:lstStyle/>
          <a:p>
            <a:endParaRPr lang="en-IN" dirty="0"/>
          </a:p>
        </p:txBody>
      </p:sp>
      <p:pic>
        <p:nvPicPr>
          <p:cNvPr id="6" name="Picture 5">
            <a:extLst>
              <a:ext uri="{FF2B5EF4-FFF2-40B4-BE49-F238E27FC236}">
                <a16:creationId xmlns:a16="http://schemas.microsoft.com/office/drawing/2014/main" id="{6EEE1314-C58A-4817-AB7D-D6D327090AE2}"/>
              </a:ext>
            </a:extLst>
          </p:cNvPr>
          <p:cNvPicPr/>
          <p:nvPr/>
        </p:nvPicPr>
        <p:blipFill rotWithShape="1">
          <a:blip r:embed="rId2"/>
          <a:srcRect t="8386" b="20181"/>
          <a:stretch/>
        </p:blipFill>
        <p:spPr bwMode="auto">
          <a:xfrm>
            <a:off x="2618913" y="1611629"/>
            <a:ext cx="6436310" cy="42209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126797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e the source image">
            <a:extLst>
              <a:ext uri="{FF2B5EF4-FFF2-40B4-BE49-F238E27FC236}">
                <a16:creationId xmlns:a16="http://schemas.microsoft.com/office/drawing/2014/main" id="{B97FA555-3662-4072-A247-4933765B1A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83"/>
          <a:stretch/>
        </p:blipFill>
        <p:spPr bwMode="auto">
          <a:xfrm>
            <a:off x="1119899" y="1360406"/>
            <a:ext cx="10250906" cy="52786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10A6FA0-3DF6-4AD5-A12C-6FE457AEBE41}"/>
              </a:ext>
            </a:extLst>
          </p:cNvPr>
          <p:cNvSpPr txBox="1"/>
          <p:nvPr/>
        </p:nvSpPr>
        <p:spPr>
          <a:xfrm>
            <a:off x="1299972" y="740664"/>
            <a:ext cx="494538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Flowchart</a:t>
            </a:r>
            <a:endParaRPr lang="en-IN" dirty="0"/>
          </a:p>
        </p:txBody>
      </p:sp>
      <p:pic>
        <p:nvPicPr>
          <p:cNvPr id="4" name="Picture 3">
            <a:extLst>
              <a:ext uri="{FF2B5EF4-FFF2-40B4-BE49-F238E27FC236}">
                <a16:creationId xmlns:a16="http://schemas.microsoft.com/office/drawing/2014/main" id="{5A9AEEF4-DC26-4F4D-817E-671848D41BFD}"/>
              </a:ext>
            </a:extLst>
          </p:cNvPr>
          <p:cNvPicPr>
            <a:picLocks noChangeAspect="1"/>
          </p:cNvPicPr>
          <p:nvPr/>
        </p:nvPicPr>
        <p:blipFill>
          <a:blip r:embed="rId3"/>
          <a:stretch>
            <a:fillRect/>
          </a:stretch>
        </p:blipFill>
        <p:spPr>
          <a:xfrm>
            <a:off x="223647" y="218958"/>
            <a:ext cx="1076325" cy="1257300"/>
          </a:xfrm>
          <a:prstGeom prst="rect">
            <a:avLst/>
          </a:prstGeom>
        </p:spPr>
      </p:pic>
    </p:spTree>
    <p:extLst>
      <p:ext uri="{BB962C8B-B14F-4D97-AF65-F5344CB8AC3E}">
        <p14:creationId xmlns:p14="http://schemas.microsoft.com/office/powerpoint/2010/main" val="22913263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01D0-4F42-42FF-B664-1D269BDEB9E7}"/>
              </a:ext>
            </a:extLst>
          </p:cNvPr>
          <p:cNvSpPr>
            <a:spLocks noGrp="1"/>
          </p:cNvSpPr>
          <p:nvPr>
            <p:ph type="title"/>
          </p:nvPr>
        </p:nvSpPr>
        <p:spPr>
          <a:xfrm>
            <a:off x="1145219" y="74968"/>
            <a:ext cx="9738804" cy="709200"/>
          </a:xfrm>
        </p:spPr>
        <p:txBody>
          <a:bodyPr/>
          <a:lstStyle/>
          <a:p>
            <a:pPr algn="ctr"/>
            <a:r>
              <a:rPr lang="en-US" dirty="0"/>
              <a:t>Waterfall model</a:t>
            </a:r>
            <a:endParaRPr lang="en-IN" dirty="0"/>
          </a:p>
        </p:txBody>
      </p:sp>
      <p:pic>
        <p:nvPicPr>
          <p:cNvPr id="3" name="Picture 2">
            <a:extLst>
              <a:ext uri="{FF2B5EF4-FFF2-40B4-BE49-F238E27FC236}">
                <a16:creationId xmlns:a16="http://schemas.microsoft.com/office/drawing/2014/main" id="{940F7AD6-6EB8-4412-A810-850ED2FF8E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14964" y="1689323"/>
            <a:ext cx="9362072" cy="471513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130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01D0-4F42-42FF-B664-1D269BDEB9E7}"/>
              </a:ext>
            </a:extLst>
          </p:cNvPr>
          <p:cNvSpPr>
            <a:spLocks noGrp="1"/>
          </p:cNvSpPr>
          <p:nvPr>
            <p:ph type="title"/>
          </p:nvPr>
        </p:nvSpPr>
        <p:spPr>
          <a:xfrm>
            <a:off x="1145219" y="74968"/>
            <a:ext cx="9738804" cy="709200"/>
          </a:xfrm>
        </p:spPr>
        <p:txBody>
          <a:bodyPr/>
          <a:lstStyle/>
          <a:p>
            <a:pPr algn="ctr"/>
            <a:r>
              <a:rPr lang="en-US" b="1" dirty="0"/>
              <a:t>Outputs</a:t>
            </a:r>
            <a:endParaRPr lang="en-IN" b="1" dirty="0"/>
          </a:p>
        </p:txBody>
      </p:sp>
      <p:sp>
        <p:nvSpPr>
          <p:cNvPr id="54" name="TextBox 53">
            <a:extLst>
              <a:ext uri="{FF2B5EF4-FFF2-40B4-BE49-F238E27FC236}">
                <a16:creationId xmlns:a16="http://schemas.microsoft.com/office/drawing/2014/main" id="{5F401E07-30AA-409C-8F22-CF3DF2F823AC}"/>
              </a:ext>
            </a:extLst>
          </p:cNvPr>
          <p:cNvSpPr txBox="1"/>
          <p:nvPr/>
        </p:nvSpPr>
        <p:spPr>
          <a:xfrm>
            <a:off x="1413164" y="1173018"/>
            <a:ext cx="9180945" cy="369332"/>
          </a:xfrm>
          <a:prstGeom prst="rect">
            <a:avLst/>
          </a:prstGeom>
          <a:noFill/>
        </p:spPr>
        <p:txBody>
          <a:bodyPr wrap="square" rtlCol="0">
            <a:spAutoFit/>
          </a:bodyPr>
          <a:lstStyle/>
          <a:p>
            <a:endParaRPr lang="en-IN" dirty="0"/>
          </a:p>
        </p:txBody>
      </p:sp>
      <p:sp>
        <p:nvSpPr>
          <p:cNvPr id="81" name="TextBox 80">
            <a:extLst>
              <a:ext uri="{FF2B5EF4-FFF2-40B4-BE49-F238E27FC236}">
                <a16:creationId xmlns:a16="http://schemas.microsoft.com/office/drawing/2014/main" id="{A8B08067-8AB6-4E93-BDE3-72A309075054}"/>
              </a:ext>
            </a:extLst>
          </p:cNvPr>
          <p:cNvSpPr txBox="1"/>
          <p:nvPr/>
        </p:nvSpPr>
        <p:spPr>
          <a:xfrm>
            <a:off x="757381" y="2401455"/>
            <a:ext cx="4618182" cy="3416320"/>
          </a:xfrm>
          <a:prstGeom prst="rect">
            <a:avLst/>
          </a:prstGeom>
          <a:noFill/>
        </p:spPr>
        <p:txBody>
          <a:bodyPr wrap="square" rtlCol="0">
            <a:spAutoFit/>
          </a:bodyPr>
          <a:lstStyle/>
          <a:p>
            <a:endParaRPr lang="en-US" b="1" dirty="0">
              <a:solidFill>
                <a:srgbClr val="7030A0"/>
              </a:solidFill>
              <a:latin typeface="Malgun Gothic" panose="020B0503020000020004" pitchFamily="34" charset="-127"/>
              <a:ea typeface="Malgun Gothic" panose="020B0503020000020004" pitchFamily="34" charset="-127"/>
            </a:endParaRPr>
          </a:p>
          <a:p>
            <a:r>
              <a:rPr lang="en-US" dirty="0">
                <a:solidFill>
                  <a:srgbClr val="7030A0"/>
                </a:solidFill>
                <a:latin typeface="Malgun Gothic" panose="020B0503020000020004" pitchFamily="34" charset="-127"/>
                <a:ea typeface="Malgun Gothic" panose="020B0503020000020004" pitchFamily="34" charset="-127"/>
              </a:rPr>
              <a:t>The working of Sanjeevani Covid-19 Application is:</a:t>
            </a:r>
          </a:p>
          <a:p>
            <a:r>
              <a:rPr lang="en-US" dirty="0">
                <a:solidFill>
                  <a:srgbClr val="7030A0"/>
                </a:solidFill>
                <a:latin typeface="Malgun Gothic" panose="020B0503020000020004" pitchFamily="34" charset="-127"/>
                <a:ea typeface="Malgun Gothic" panose="020B0503020000020004" pitchFamily="34" charset="-127"/>
              </a:rPr>
              <a:t>You have to install the app on your device</a:t>
            </a:r>
          </a:p>
          <a:p>
            <a:r>
              <a:rPr lang="en-US" dirty="0">
                <a:solidFill>
                  <a:srgbClr val="7030A0"/>
                </a:solidFill>
                <a:latin typeface="Malgun Gothic" panose="020B0503020000020004" pitchFamily="34" charset="-127"/>
                <a:ea typeface="Malgun Gothic" panose="020B0503020000020004" pitchFamily="34" charset="-127"/>
              </a:rPr>
              <a:t>After the installation it will first show the covid info screen with animation the default app screen is Worldwide Dashboard COVID-19 LIVE UPDATE that is  the total confirmed, death and recovered patients. Here even answer to the question what is COVID-19 is seen</a:t>
            </a:r>
          </a:p>
          <a:p>
            <a:r>
              <a:rPr lang="en-US" dirty="0">
                <a:solidFill>
                  <a:srgbClr val="7030A0"/>
                </a:solidFill>
                <a:latin typeface="Malgun Gothic" panose="020B0503020000020004" pitchFamily="34" charset="-127"/>
                <a:ea typeface="Malgun Gothic" panose="020B0503020000020004" pitchFamily="34" charset="-127"/>
              </a:rPr>
              <a:t>  </a:t>
            </a:r>
            <a:endParaRPr lang="en-IN" dirty="0">
              <a:solidFill>
                <a:srgbClr val="7030A0"/>
              </a:solidFill>
              <a:latin typeface="Malgun Gothic" panose="020B0503020000020004" pitchFamily="34" charset="-127"/>
              <a:ea typeface="Malgun Gothic" panose="020B0503020000020004" pitchFamily="34" charset="-127"/>
            </a:endParaRPr>
          </a:p>
        </p:txBody>
      </p:sp>
      <p:pic>
        <p:nvPicPr>
          <p:cNvPr id="83" name="Picture 82">
            <a:extLst>
              <a:ext uri="{FF2B5EF4-FFF2-40B4-BE49-F238E27FC236}">
                <a16:creationId xmlns:a16="http://schemas.microsoft.com/office/drawing/2014/main" id="{BE8ABB6E-E1B6-4EA6-AA45-7E877F0A5348}"/>
              </a:ext>
            </a:extLst>
          </p:cNvPr>
          <p:cNvPicPr/>
          <p:nvPr/>
        </p:nvPicPr>
        <p:blipFill rotWithShape="1">
          <a:blip r:embed="rId2" cstate="print">
            <a:extLst>
              <a:ext uri="{28A0092B-C50C-407E-A947-70E740481C1C}">
                <a14:useLocalDpi xmlns:a14="http://schemas.microsoft.com/office/drawing/2010/main" val="0"/>
              </a:ext>
            </a:extLst>
          </a:blip>
          <a:srcRect l="66972" t="8637" r="11350" b="11601"/>
          <a:stretch/>
        </p:blipFill>
        <p:spPr>
          <a:xfrm>
            <a:off x="7195130" y="1551157"/>
            <a:ext cx="2503051" cy="4839916"/>
          </a:xfrm>
          <a:prstGeom prst="rect">
            <a:avLst/>
          </a:prstGeom>
        </p:spPr>
      </p:pic>
    </p:spTree>
    <p:extLst>
      <p:ext uri="{BB962C8B-B14F-4D97-AF65-F5344CB8AC3E}">
        <p14:creationId xmlns:p14="http://schemas.microsoft.com/office/powerpoint/2010/main" val="10208087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01D0-4F42-42FF-B664-1D269BDEB9E7}"/>
              </a:ext>
            </a:extLst>
          </p:cNvPr>
          <p:cNvSpPr>
            <a:spLocks noGrp="1"/>
          </p:cNvSpPr>
          <p:nvPr>
            <p:ph type="title"/>
          </p:nvPr>
        </p:nvSpPr>
        <p:spPr>
          <a:xfrm>
            <a:off x="1145219" y="74968"/>
            <a:ext cx="9738804" cy="709200"/>
          </a:xfrm>
        </p:spPr>
        <p:txBody>
          <a:bodyPr/>
          <a:lstStyle/>
          <a:p>
            <a:pPr algn="ctr"/>
            <a:endParaRPr lang="en-IN" dirty="0"/>
          </a:p>
        </p:txBody>
      </p:sp>
      <p:sp>
        <p:nvSpPr>
          <p:cNvPr id="54" name="TextBox 53">
            <a:extLst>
              <a:ext uri="{FF2B5EF4-FFF2-40B4-BE49-F238E27FC236}">
                <a16:creationId xmlns:a16="http://schemas.microsoft.com/office/drawing/2014/main" id="{5F401E07-30AA-409C-8F22-CF3DF2F823AC}"/>
              </a:ext>
            </a:extLst>
          </p:cNvPr>
          <p:cNvSpPr txBox="1"/>
          <p:nvPr/>
        </p:nvSpPr>
        <p:spPr>
          <a:xfrm>
            <a:off x="1413164" y="1173018"/>
            <a:ext cx="9180945" cy="369332"/>
          </a:xfrm>
          <a:prstGeom prst="rect">
            <a:avLst/>
          </a:prstGeom>
          <a:noFill/>
        </p:spPr>
        <p:txBody>
          <a:bodyPr wrap="square" rtlCol="0">
            <a:spAutoFit/>
          </a:bodyPr>
          <a:lstStyle/>
          <a:p>
            <a:endParaRPr lang="en-IN" dirty="0"/>
          </a:p>
        </p:txBody>
      </p:sp>
      <p:sp>
        <p:nvSpPr>
          <p:cNvPr id="81" name="TextBox 80">
            <a:extLst>
              <a:ext uri="{FF2B5EF4-FFF2-40B4-BE49-F238E27FC236}">
                <a16:creationId xmlns:a16="http://schemas.microsoft.com/office/drawing/2014/main" id="{A8B08067-8AB6-4E93-BDE3-72A309075054}"/>
              </a:ext>
            </a:extLst>
          </p:cNvPr>
          <p:cNvSpPr txBox="1"/>
          <p:nvPr/>
        </p:nvSpPr>
        <p:spPr>
          <a:xfrm>
            <a:off x="757381" y="2384554"/>
            <a:ext cx="4618182" cy="3785652"/>
          </a:xfrm>
          <a:prstGeom prst="rect">
            <a:avLst/>
          </a:prstGeom>
          <a:noFill/>
        </p:spPr>
        <p:txBody>
          <a:bodyPr wrap="square" rtlCol="0">
            <a:spAutoFit/>
          </a:bodyPr>
          <a:lstStyle/>
          <a:p>
            <a:r>
              <a:rPr lang="en-US" sz="2400" dirty="0">
                <a:solidFill>
                  <a:srgbClr val="7030A0"/>
                </a:solidFill>
                <a:latin typeface="Malgun Gothic" panose="020B0503020000020004" pitchFamily="34" charset="-127"/>
                <a:ea typeface="Malgun Gothic" panose="020B0503020000020004" pitchFamily="34" charset="-127"/>
              </a:rPr>
              <a:t>Then if you click on the menu bar which is at top left corner you will be able to see the list of actions like Home, Helpline, Covid-19 Aware, Area Zone, Share app and About which will open that particular page</a:t>
            </a:r>
          </a:p>
          <a:p>
            <a:r>
              <a:rPr lang="en-US" sz="2400" dirty="0">
                <a:solidFill>
                  <a:srgbClr val="7030A0"/>
                </a:solidFill>
                <a:latin typeface="Malgun Gothic" panose="020B0503020000020004" pitchFamily="34" charset="-127"/>
                <a:ea typeface="Malgun Gothic" panose="020B0503020000020004" pitchFamily="34" charset="-127"/>
              </a:rPr>
              <a:t>Example: Here, the second output shows us the helpline number  </a:t>
            </a:r>
            <a:endParaRPr lang="en-IN" sz="2400" dirty="0">
              <a:solidFill>
                <a:srgbClr val="7030A0"/>
              </a:solidFill>
              <a:latin typeface="Malgun Gothic" panose="020B0503020000020004" pitchFamily="34" charset="-127"/>
              <a:ea typeface="Malgun Gothic" panose="020B0503020000020004" pitchFamily="34" charset="-127"/>
            </a:endParaRPr>
          </a:p>
        </p:txBody>
      </p:sp>
      <p:pic>
        <p:nvPicPr>
          <p:cNvPr id="6" name="Picture 5">
            <a:extLst>
              <a:ext uri="{FF2B5EF4-FFF2-40B4-BE49-F238E27FC236}">
                <a16:creationId xmlns:a16="http://schemas.microsoft.com/office/drawing/2014/main" id="{7DBE0372-5D0F-4D85-AB31-38DB7ECC7AD8}"/>
              </a:ext>
            </a:extLst>
          </p:cNvPr>
          <p:cNvPicPr/>
          <p:nvPr/>
        </p:nvPicPr>
        <p:blipFill rotWithShape="1">
          <a:blip r:embed="rId2" cstate="print">
            <a:extLst>
              <a:ext uri="{28A0092B-C50C-407E-A947-70E740481C1C}">
                <a14:useLocalDpi xmlns:a14="http://schemas.microsoft.com/office/drawing/2010/main" val="0"/>
              </a:ext>
            </a:extLst>
          </a:blip>
          <a:srcRect r="16128"/>
          <a:stretch/>
        </p:blipFill>
        <p:spPr>
          <a:xfrm>
            <a:off x="5905778" y="1542350"/>
            <a:ext cx="2613891" cy="5240681"/>
          </a:xfrm>
          <a:prstGeom prst="rect">
            <a:avLst/>
          </a:prstGeom>
        </p:spPr>
      </p:pic>
      <p:pic>
        <p:nvPicPr>
          <p:cNvPr id="7" name="Picture 6">
            <a:extLst>
              <a:ext uri="{FF2B5EF4-FFF2-40B4-BE49-F238E27FC236}">
                <a16:creationId xmlns:a16="http://schemas.microsoft.com/office/drawing/2014/main" id="{06CABC68-0E1A-4EFE-BA20-675FF7997FE5}"/>
              </a:ext>
            </a:extLst>
          </p:cNvPr>
          <p:cNvPicPr/>
          <p:nvPr/>
        </p:nvPicPr>
        <p:blipFill>
          <a:blip r:embed="rId3">
            <a:extLst>
              <a:ext uri="{28A0092B-C50C-407E-A947-70E740481C1C}">
                <a14:useLocalDpi xmlns:a14="http://schemas.microsoft.com/office/drawing/2010/main" val="0"/>
              </a:ext>
            </a:extLst>
          </a:blip>
          <a:stretch>
            <a:fillRect/>
          </a:stretch>
        </p:blipFill>
        <p:spPr>
          <a:xfrm>
            <a:off x="9049884" y="1542350"/>
            <a:ext cx="2853358" cy="5240681"/>
          </a:xfrm>
          <a:prstGeom prst="rect">
            <a:avLst/>
          </a:prstGeom>
        </p:spPr>
      </p:pic>
    </p:spTree>
    <p:extLst>
      <p:ext uri="{BB962C8B-B14F-4D97-AF65-F5344CB8AC3E}">
        <p14:creationId xmlns:p14="http://schemas.microsoft.com/office/powerpoint/2010/main" val="16917005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01D0-4F42-42FF-B664-1D269BDEB9E7}"/>
              </a:ext>
            </a:extLst>
          </p:cNvPr>
          <p:cNvSpPr>
            <a:spLocks noGrp="1"/>
          </p:cNvSpPr>
          <p:nvPr>
            <p:ph type="title"/>
          </p:nvPr>
        </p:nvSpPr>
        <p:spPr>
          <a:xfrm>
            <a:off x="1145219" y="74968"/>
            <a:ext cx="9738804" cy="709200"/>
          </a:xfrm>
        </p:spPr>
        <p:txBody>
          <a:bodyPr/>
          <a:lstStyle/>
          <a:p>
            <a:pPr algn="ctr"/>
            <a:endParaRPr lang="en-IN" dirty="0"/>
          </a:p>
        </p:txBody>
      </p:sp>
      <p:sp>
        <p:nvSpPr>
          <p:cNvPr id="54" name="TextBox 53">
            <a:extLst>
              <a:ext uri="{FF2B5EF4-FFF2-40B4-BE49-F238E27FC236}">
                <a16:creationId xmlns:a16="http://schemas.microsoft.com/office/drawing/2014/main" id="{5F401E07-30AA-409C-8F22-CF3DF2F823AC}"/>
              </a:ext>
            </a:extLst>
          </p:cNvPr>
          <p:cNvSpPr txBox="1"/>
          <p:nvPr/>
        </p:nvSpPr>
        <p:spPr>
          <a:xfrm>
            <a:off x="1413164" y="1173018"/>
            <a:ext cx="9180945" cy="369332"/>
          </a:xfrm>
          <a:prstGeom prst="rect">
            <a:avLst/>
          </a:prstGeom>
          <a:noFill/>
        </p:spPr>
        <p:txBody>
          <a:bodyPr wrap="square" rtlCol="0">
            <a:spAutoFit/>
          </a:bodyPr>
          <a:lstStyle/>
          <a:p>
            <a:endParaRPr lang="en-IN" dirty="0"/>
          </a:p>
        </p:txBody>
      </p:sp>
      <p:sp>
        <p:nvSpPr>
          <p:cNvPr id="81" name="TextBox 80">
            <a:extLst>
              <a:ext uri="{FF2B5EF4-FFF2-40B4-BE49-F238E27FC236}">
                <a16:creationId xmlns:a16="http://schemas.microsoft.com/office/drawing/2014/main" id="{A8B08067-8AB6-4E93-BDE3-72A309075054}"/>
              </a:ext>
            </a:extLst>
          </p:cNvPr>
          <p:cNvSpPr txBox="1"/>
          <p:nvPr/>
        </p:nvSpPr>
        <p:spPr>
          <a:xfrm>
            <a:off x="757381" y="2384554"/>
            <a:ext cx="4618182" cy="1938992"/>
          </a:xfrm>
          <a:prstGeom prst="rect">
            <a:avLst/>
          </a:prstGeom>
          <a:noFill/>
        </p:spPr>
        <p:txBody>
          <a:bodyPr wrap="square" rtlCol="0">
            <a:spAutoFit/>
          </a:bodyPr>
          <a:lstStyle/>
          <a:p>
            <a:r>
              <a:rPr lang="en-US" sz="2400" dirty="0">
                <a:solidFill>
                  <a:srgbClr val="7030A0"/>
                </a:solidFill>
                <a:latin typeface="Malgun Gothic" panose="020B0503020000020004" pitchFamily="34" charset="-127"/>
                <a:ea typeface="Malgun Gothic" panose="020B0503020000020004" pitchFamily="34" charset="-127"/>
              </a:rPr>
              <a:t>The state and country wise accurate data is displayed </a:t>
            </a:r>
          </a:p>
          <a:p>
            <a:r>
              <a:rPr lang="en-US" sz="2400" dirty="0">
                <a:solidFill>
                  <a:srgbClr val="7030A0"/>
                </a:solidFill>
                <a:latin typeface="Malgun Gothic" panose="020B0503020000020004" pitchFamily="34" charset="-127"/>
                <a:ea typeface="Malgun Gothic" panose="020B0503020000020004" pitchFamily="34" charset="-127"/>
              </a:rPr>
              <a:t>Even we are able to search the particular country we want from the list provided</a:t>
            </a:r>
            <a:endParaRPr lang="en-IN" sz="2400" dirty="0">
              <a:solidFill>
                <a:srgbClr val="7030A0"/>
              </a:solidFill>
              <a:latin typeface="Malgun Gothic" panose="020B0503020000020004" pitchFamily="34" charset="-127"/>
              <a:ea typeface="Malgun Gothic" panose="020B0503020000020004" pitchFamily="34" charset="-127"/>
            </a:endParaRPr>
          </a:p>
        </p:txBody>
      </p:sp>
      <p:pic>
        <p:nvPicPr>
          <p:cNvPr id="7" name="Picture 6">
            <a:extLst>
              <a:ext uri="{FF2B5EF4-FFF2-40B4-BE49-F238E27FC236}">
                <a16:creationId xmlns:a16="http://schemas.microsoft.com/office/drawing/2014/main" id="{39BF7E10-6DB8-429B-9D2A-D681C11B97D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365220" y="1686298"/>
            <a:ext cx="2489413" cy="4552456"/>
          </a:xfrm>
          <a:prstGeom prst="rect">
            <a:avLst/>
          </a:prstGeom>
        </p:spPr>
      </p:pic>
      <p:pic>
        <p:nvPicPr>
          <p:cNvPr id="8" name="Picture 7">
            <a:extLst>
              <a:ext uri="{FF2B5EF4-FFF2-40B4-BE49-F238E27FC236}">
                <a16:creationId xmlns:a16="http://schemas.microsoft.com/office/drawing/2014/main" id="{BF6479A7-1D6D-4104-A8AF-75325D700DB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251588" y="1686298"/>
            <a:ext cx="2619569" cy="4602828"/>
          </a:xfrm>
          <a:prstGeom prst="rect">
            <a:avLst/>
          </a:prstGeom>
        </p:spPr>
      </p:pic>
    </p:spTree>
    <p:extLst>
      <p:ext uri="{BB962C8B-B14F-4D97-AF65-F5344CB8AC3E}">
        <p14:creationId xmlns:p14="http://schemas.microsoft.com/office/powerpoint/2010/main" val="33455767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01D0-4F42-42FF-B664-1D269BDEB9E7}"/>
              </a:ext>
            </a:extLst>
          </p:cNvPr>
          <p:cNvSpPr>
            <a:spLocks noGrp="1"/>
          </p:cNvSpPr>
          <p:nvPr>
            <p:ph type="title"/>
          </p:nvPr>
        </p:nvSpPr>
        <p:spPr>
          <a:xfrm>
            <a:off x="1145219" y="74968"/>
            <a:ext cx="9738804" cy="709200"/>
          </a:xfrm>
        </p:spPr>
        <p:txBody>
          <a:bodyPr/>
          <a:lstStyle/>
          <a:p>
            <a:pPr algn="ctr"/>
            <a:endParaRPr lang="en-IN" b="1" dirty="0"/>
          </a:p>
        </p:txBody>
      </p:sp>
      <p:sp>
        <p:nvSpPr>
          <p:cNvPr id="54" name="TextBox 53">
            <a:extLst>
              <a:ext uri="{FF2B5EF4-FFF2-40B4-BE49-F238E27FC236}">
                <a16:creationId xmlns:a16="http://schemas.microsoft.com/office/drawing/2014/main" id="{5F401E07-30AA-409C-8F22-CF3DF2F823AC}"/>
              </a:ext>
            </a:extLst>
          </p:cNvPr>
          <p:cNvSpPr txBox="1"/>
          <p:nvPr/>
        </p:nvSpPr>
        <p:spPr>
          <a:xfrm>
            <a:off x="1413164" y="1173018"/>
            <a:ext cx="9180945" cy="369332"/>
          </a:xfrm>
          <a:prstGeom prst="rect">
            <a:avLst/>
          </a:prstGeom>
          <a:noFill/>
        </p:spPr>
        <p:txBody>
          <a:bodyPr wrap="square" rtlCol="0">
            <a:spAutoFit/>
          </a:bodyPr>
          <a:lstStyle/>
          <a:p>
            <a:endParaRPr lang="en-IN" dirty="0"/>
          </a:p>
        </p:txBody>
      </p:sp>
      <p:sp>
        <p:nvSpPr>
          <p:cNvPr id="81" name="TextBox 80">
            <a:extLst>
              <a:ext uri="{FF2B5EF4-FFF2-40B4-BE49-F238E27FC236}">
                <a16:creationId xmlns:a16="http://schemas.microsoft.com/office/drawing/2014/main" id="{A8B08067-8AB6-4E93-BDE3-72A309075054}"/>
              </a:ext>
            </a:extLst>
          </p:cNvPr>
          <p:cNvSpPr txBox="1"/>
          <p:nvPr/>
        </p:nvSpPr>
        <p:spPr>
          <a:xfrm>
            <a:off x="757381" y="2384554"/>
            <a:ext cx="4618182" cy="2308324"/>
          </a:xfrm>
          <a:prstGeom prst="rect">
            <a:avLst/>
          </a:prstGeom>
          <a:noFill/>
        </p:spPr>
        <p:txBody>
          <a:bodyPr wrap="square" rtlCol="0">
            <a:spAutoFit/>
          </a:bodyPr>
          <a:lstStyle/>
          <a:p>
            <a:r>
              <a:rPr lang="en-US" sz="2400" dirty="0">
                <a:solidFill>
                  <a:srgbClr val="7030A0"/>
                </a:solidFill>
                <a:latin typeface="Malgun Gothic" panose="020B0503020000020004" pitchFamily="34" charset="-127"/>
                <a:ea typeface="Malgun Gothic" panose="020B0503020000020004" pitchFamily="34" charset="-127"/>
              </a:rPr>
              <a:t>The Red Zone Areas where we can search , safety measures along with animation effects and symptoms are displayed even in Hindi language to avoid the language barrier.</a:t>
            </a:r>
            <a:endParaRPr lang="en-IN" sz="2400" dirty="0">
              <a:solidFill>
                <a:srgbClr val="7030A0"/>
              </a:solidFill>
              <a:latin typeface="Malgun Gothic" panose="020B0503020000020004" pitchFamily="34" charset="-127"/>
              <a:ea typeface="Malgun Gothic" panose="020B0503020000020004" pitchFamily="34" charset="-127"/>
            </a:endParaRPr>
          </a:p>
        </p:txBody>
      </p:sp>
      <p:pic>
        <p:nvPicPr>
          <p:cNvPr id="10" name="Picture 9">
            <a:extLst>
              <a:ext uri="{FF2B5EF4-FFF2-40B4-BE49-F238E27FC236}">
                <a16:creationId xmlns:a16="http://schemas.microsoft.com/office/drawing/2014/main" id="{5415ED75-D79A-4FDC-96BB-17E47A471FA3}"/>
              </a:ext>
            </a:extLst>
          </p:cNvPr>
          <p:cNvPicPr>
            <a:picLocks noChangeAspect="1"/>
          </p:cNvPicPr>
          <p:nvPr/>
        </p:nvPicPr>
        <p:blipFill>
          <a:blip r:embed="rId2"/>
          <a:stretch>
            <a:fillRect/>
          </a:stretch>
        </p:blipFill>
        <p:spPr>
          <a:xfrm>
            <a:off x="5625297" y="2013994"/>
            <a:ext cx="6566704" cy="4294208"/>
          </a:xfrm>
          <a:prstGeom prst="rect">
            <a:avLst/>
          </a:prstGeom>
        </p:spPr>
      </p:pic>
    </p:spTree>
    <p:extLst>
      <p:ext uri="{BB962C8B-B14F-4D97-AF65-F5344CB8AC3E}">
        <p14:creationId xmlns:p14="http://schemas.microsoft.com/office/powerpoint/2010/main" val="85554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01D0-4F42-42FF-B664-1D269BDEB9E7}"/>
              </a:ext>
            </a:extLst>
          </p:cNvPr>
          <p:cNvSpPr>
            <a:spLocks noGrp="1"/>
          </p:cNvSpPr>
          <p:nvPr>
            <p:ph type="title"/>
          </p:nvPr>
        </p:nvSpPr>
        <p:spPr>
          <a:xfrm>
            <a:off x="2157273" y="74968"/>
            <a:ext cx="8726749" cy="709200"/>
          </a:xfrm>
        </p:spPr>
        <p:txBody>
          <a:bodyPr/>
          <a:lstStyle/>
          <a:p>
            <a:r>
              <a:rPr lang="en-GB" b="1" dirty="0">
                <a:latin typeface="Times New Roman" panose="02020603050405020304" pitchFamily="18" charset="0"/>
                <a:cs typeface="Times New Roman" panose="02020603050405020304" pitchFamily="18" charset="0"/>
              </a:rPr>
              <a:t>Methods &amp; Algorithm</a:t>
            </a:r>
            <a:endParaRPr lang="en-IN" dirty="0"/>
          </a:p>
        </p:txBody>
      </p:sp>
      <p:sp>
        <p:nvSpPr>
          <p:cNvPr id="3" name="Subtitle 2">
            <a:extLst>
              <a:ext uri="{FF2B5EF4-FFF2-40B4-BE49-F238E27FC236}">
                <a16:creationId xmlns:a16="http://schemas.microsoft.com/office/drawing/2014/main" id="{D25DF75B-0AA1-45CC-8F39-BF8E94DE2C0D}"/>
              </a:ext>
            </a:extLst>
          </p:cNvPr>
          <p:cNvSpPr>
            <a:spLocks noGrp="1"/>
          </p:cNvSpPr>
          <p:nvPr>
            <p:ph type="subTitle" idx="1"/>
          </p:nvPr>
        </p:nvSpPr>
        <p:spPr>
          <a:xfrm>
            <a:off x="674703" y="1775533"/>
            <a:ext cx="9934113" cy="4492102"/>
          </a:xfrm>
          <a:ln>
            <a:noFill/>
          </a:ln>
        </p:spPr>
        <p:style>
          <a:lnRef idx="2">
            <a:schemeClr val="accent2"/>
          </a:lnRef>
          <a:fillRef idx="1">
            <a:schemeClr val="lt1"/>
          </a:fillRef>
          <a:effectRef idx="0">
            <a:schemeClr val="accent2"/>
          </a:effectRef>
          <a:fontRef idx="minor">
            <a:schemeClr val="dk1"/>
          </a:fontRef>
        </p:style>
        <p:txBody>
          <a:bodyPr/>
          <a:lstStyle/>
          <a:p>
            <a:pPr>
              <a:lnSpc>
                <a:spcPct val="110000"/>
              </a:lnSpc>
              <a:buFont typeface="Wingdings" panose="05000000000000000000" pitchFamily="2" charset="2"/>
              <a:buChar char="Ø"/>
            </a:pPr>
            <a:r>
              <a:rPr lang="en-US" sz="2200" i="0" dirty="0">
                <a:solidFill>
                  <a:srgbClr val="7030A0"/>
                </a:solidFill>
                <a:effectLst/>
                <a:latin typeface="Times New Roman" panose="02020603050405020304" pitchFamily="18" charset="0"/>
                <a:cs typeface="Times New Roman" panose="02020603050405020304" pitchFamily="18" charset="0"/>
              </a:rPr>
              <a:t>Step1: Opening a new project.</a:t>
            </a:r>
          </a:p>
          <a:p>
            <a:pPr algn="l" fontAlgn="base">
              <a:lnSpc>
                <a:spcPct val="110000"/>
              </a:lnSpc>
              <a:buFont typeface="Wingdings" panose="05000000000000000000" pitchFamily="2" charset="2"/>
              <a:buChar char="Ø"/>
            </a:pPr>
            <a:r>
              <a:rPr lang="en-US" sz="2200" i="0" dirty="0">
                <a:solidFill>
                  <a:srgbClr val="7030A0"/>
                </a:solidFill>
                <a:effectLst/>
                <a:latin typeface="Times New Roman" panose="02020603050405020304" pitchFamily="18" charset="0"/>
                <a:cs typeface="Times New Roman" panose="02020603050405020304" pitchFamily="18" charset="0"/>
              </a:rPr>
              <a:t>Step 2: Before going to the coding section first you have to do some pre-task. Go to app-&gt;res-&gt;values-&gt;colors.xml section and set the colors for your app.colors.xml</a:t>
            </a:r>
          </a:p>
          <a:p>
            <a:pPr lvl="1">
              <a:lnSpc>
                <a:spcPct val="110000"/>
              </a:lnSpc>
            </a:pPr>
            <a:r>
              <a:rPr lang="en-US" sz="2200" i="0" dirty="0">
                <a:solidFill>
                  <a:srgbClr val="7030A0"/>
                </a:solidFill>
                <a:effectLst/>
                <a:latin typeface="Times New Roman" panose="02020603050405020304" pitchFamily="18" charset="0"/>
                <a:cs typeface="Times New Roman" panose="02020603050405020304" pitchFamily="18" charset="0"/>
              </a:rPr>
              <a:t>Go to Gradle Scripts-&gt;build.gradle (Module: app) section and import following dependencies and click the “sync Now” on the above pop up.</a:t>
            </a:r>
          </a:p>
          <a:p>
            <a:pPr lvl="1">
              <a:lnSpc>
                <a:spcPct val="110000"/>
              </a:lnSpc>
            </a:pPr>
            <a:r>
              <a:rPr lang="en-US" sz="2200" i="0" dirty="0">
                <a:solidFill>
                  <a:srgbClr val="7030A0"/>
                </a:solidFill>
                <a:effectLst/>
                <a:latin typeface="Times New Roman" panose="02020603050405020304" pitchFamily="18" charset="0"/>
                <a:cs typeface="Times New Roman" panose="02020603050405020304" pitchFamily="18" charset="0"/>
              </a:rPr>
              <a:t>Go to app-&gt;manifests-&gt;AndroidManifests.xml section and allow “</a:t>
            </a:r>
            <a:r>
              <a:rPr lang="en-US" sz="2200" i="0" u="sng" dirty="0">
                <a:solidFill>
                  <a:srgbClr val="7030A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Internet Permission</a:t>
            </a:r>
            <a:r>
              <a:rPr lang="en-US" sz="2200" i="0" dirty="0">
                <a:solidFill>
                  <a:srgbClr val="7030A0"/>
                </a:solidFill>
                <a:effectLst/>
                <a:latin typeface="Times New Roman" panose="02020603050405020304" pitchFamily="18" charset="0"/>
                <a:cs typeface="Times New Roman" panose="02020603050405020304" pitchFamily="18" charset="0"/>
              </a:rPr>
              <a:t>“.</a:t>
            </a:r>
          </a:p>
          <a:p>
            <a:pPr>
              <a:lnSpc>
                <a:spcPct val="110000"/>
              </a:lnSpc>
              <a:buFont typeface="Wingdings" panose="05000000000000000000" pitchFamily="2" charset="2"/>
              <a:buChar char="Ø"/>
            </a:pPr>
            <a:r>
              <a:rPr lang="en-IN" sz="2200" i="0" dirty="0">
                <a:solidFill>
                  <a:srgbClr val="7030A0"/>
                </a:solidFill>
                <a:effectLst/>
                <a:latin typeface="Times New Roman" panose="02020603050405020304" pitchFamily="18" charset="0"/>
                <a:cs typeface="Times New Roman" panose="02020603050405020304" pitchFamily="18" charset="0"/>
              </a:rPr>
              <a:t>Step3: Designing the UI</a:t>
            </a:r>
          </a:p>
          <a:p>
            <a:pPr>
              <a:lnSpc>
                <a:spcPct val="110000"/>
              </a:lnSpc>
              <a:buFont typeface="Wingdings" panose="05000000000000000000" pitchFamily="2" charset="2"/>
              <a:buChar char="Ø"/>
            </a:pPr>
            <a:r>
              <a:rPr lang="en-US" sz="2200" i="0" dirty="0">
                <a:solidFill>
                  <a:srgbClr val="7030A0"/>
                </a:solidFill>
                <a:effectLst/>
                <a:latin typeface="Times New Roman" panose="02020603050405020304" pitchFamily="18" charset="0"/>
                <a:cs typeface="Times New Roman" panose="02020603050405020304" pitchFamily="18" charset="0"/>
              </a:rPr>
              <a:t>Step4: Working with </a:t>
            </a:r>
            <a:r>
              <a:rPr lang="en-US" sz="2200" dirty="0">
                <a:solidFill>
                  <a:srgbClr val="7030A0"/>
                </a:solidFill>
                <a:latin typeface="Times New Roman" panose="02020603050405020304" pitchFamily="18" charset="0"/>
                <a:cs typeface="Times New Roman" panose="02020603050405020304" pitchFamily="18" charset="0"/>
              </a:rPr>
              <a:t>Main_ Activity </a:t>
            </a:r>
            <a:r>
              <a:rPr lang="en-US" sz="2200" i="0" dirty="0">
                <a:solidFill>
                  <a:srgbClr val="7030A0"/>
                </a:solidFill>
                <a:effectLst/>
                <a:latin typeface="Times New Roman" panose="02020603050405020304" pitchFamily="18" charset="0"/>
                <a:cs typeface="Times New Roman" panose="02020603050405020304" pitchFamily="18" charset="0"/>
              </a:rPr>
              <a:t>file.</a:t>
            </a:r>
          </a:p>
          <a:p>
            <a:pPr>
              <a:lnSpc>
                <a:spcPct val="110000"/>
              </a:lnSpc>
              <a:buFont typeface="Wingdings" panose="05000000000000000000" pitchFamily="2" charset="2"/>
              <a:buChar char="Ø"/>
            </a:pPr>
            <a:r>
              <a:rPr lang="en-US" sz="2200" i="0" dirty="0">
                <a:solidFill>
                  <a:srgbClr val="7030A0"/>
                </a:solidFill>
                <a:effectLst/>
                <a:latin typeface="Times New Roman" panose="02020603050405020304" pitchFamily="18" charset="0"/>
                <a:cs typeface="Times New Roman" panose="02020603050405020304" pitchFamily="18" charset="0"/>
              </a:rPr>
              <a:t>Step 5: Build the project</a:t>
            </a:r>
            <a:endParaRPr lang="en-IN" dirty="0">
              <a:solidFill>
                <a:srgbClr val="7030A0"/>
              </a:solidFill>
            </a:endParaRPr>
          </a:p>
        </p:txBody>
      </p:sp>
      <p:sp>
        <p:nvSpPr>
          <p:cNvPr id="4" name="TextBox 3">
            <a:extLst>
              <a:ext uri="{FF2B5EF4-FFF2-40B4-BE49-F238E27FC236}">
                <a16:creationId xmlns:a16="http://schemas.microsoft.com/office/drawing/2014/main" id="{97518D9D-C3D7-4105-BEDB-EACA93FF06B0}"/>
              </a:ext>
            </a:extLst>
          </p:cNvPr>
          <p:cNvSpPr txBox="1"/>
          <p:nvPr/>
        </p:nvSpPr>
        <p:spPr>
          <a:xfrm>
            <a:off x="2467992" y="1118566"/>
            <a:ext cx="431454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Wingdings" panose="05000000000000000000" pitchFamily="2" charset="2"/>
              <a:buChar char="v"/>
            </a:pPr>
            <a:r>
              <a:rPr lang="en-US" b="1" dirty="0">
                <a:solidFill>
                  <a:srgbClr val="7030A0"/>
                </a:solidFill>
                <a:latin typeface="Merriweather" panose="020B0604020202020204" charset="0"/>
              </a:rPr>
              <a:t>Building Project in android studio</a:t>
            </a:r>
            <a:endParaRPr lang="en-IN" b="1" dirty="0">
              <a:solidFill>
                <a:srgbClr val="7030A0"/>
              </a:solidFill>
              <a:latin typeface="Merriweather" panose="020B0604020202020204" charset="0"/>
            </a:endParaRPr>
          </a:p>
        </p:txBody>
      </p:sp>
      <p:pic>
        <p:nvPicPr>
          <p:cNvPr id="6" name="Picture 5">
            <a:extLst>
              <a:ext uri="{FF2B5EF4-FFF2-40B4-BE49-F238E27FC236}">
                <a16:creationId xmlns:a16="http://schemas.microsoft.com/office/drawing/2014/main" id="{8596D0CB-BF9C-4A7F-916B-F01B0DABDC32}"/>
              </a:ext>
            </a:extLst>
          </p:cNvPr>
          <p:cNvPicPr>
            <a:picLocks noChangeAspect="1"/>
          </p:cNvPicPr>
          <p:nvPr/>
        </p:nvPicPr>
        <p:blipFill>
          <a:blip r:embed="rId3"/>
          <a:stretch>
            <a:fillRect/>
          </a:stretch>
        </p:blipFill>
        <p:spPr>
          <a:xfrm>
            <a:off x="674703" y="651201"/>
            <a:ext cx="1076325" cy="1257300"/>
          </a:xfrm>
          <a:prstGeom prst="rect">
            <a:avLst/>
          </a:prstGeom>
        </p:spPr>
      </p:pic>
    </p:spTree>
    <p:extLst>
      <p:ext uri="{BB962C8B-B14F-4D97-AF65-F5344CB8AC3E}">
        <p14:creationId xmlns:p14="http://schemas.microsoft.com/office/powerpoint/2010/main" val="2482769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1141-34F6-48D3-A4F8-3774CBCBFBA6}"/>
              </a:ext>
            </a:extLst>
          </p:cNvPr>
          <p:cNvSpPr>
            <a:spLocks noGrp="1"/>
          </p:cNvSpPr>
          <p:nvPr>
            <p:ph type="title"/>
          </p:nvPr>
        </p:nvSpPr>
        <p:spPr>
          <a:xfrm>
            <a:off x="415600" y="146034"/>
            <a:ext cx="11360800" cy="1101033"/>
          </a:xfrm>
        </p:spPr>
        <p:txBody>
          <a:bodyPr/>
          <a:lstStyle/>
          <a:p>
            <a:r>
              <a:rPr lang="en" sz="3200" b="1" dirty="0">
                <a:solidFill>
                  <a:srgbClr val="7030A0"/>
                </a:solidFill>
              </a:rPr>
              <a:t>Requriment Analysis</a:t>
            </a:r>
            <a:br>
              <a:rPr lang="en" sz="3200" b="1" dirty="0">
                <a:solidFill>
                  <a:srgbClr val="7030A0"/>
                </a:solidFill>
              </a:rPr>
            </a:br>
            <a:r>
              <a:rPr lang="en" sz="3200" b="1" dirty="0">
                <a:solidFill>
                  <a:srgbClr val="7030A0"/>
                </a:solidFill>
              </a:rPr>
              <a:t>Hardware requirements for development of project :</a:t>
            </a:r>
            <a:endParaRPr lang="en-IN" b="1" dirty="0">
              <a:solidFill>
                <a:srgbClr val="7030A0"/>
              </a:solidFill>
            </a:endParaRPr>
          </a:p>
        </p:txBody>
      </p:sp>
      <p:sp>
        <p:nvSpPr>
          <p:cNvPr id="3" name="Subtitle 2">
            <a:extLst>
              <a:ext uri="{FF2B5EF4-FFF2-40B4-BE49-F238E27FC236}">
                <a16:creationId xmlns:a16="http://schemas.microsoft.com/office/drawing/2014/main" id="{F24C32E3-2DDA-48C5-B61F-454C87685D8C}"/>
              </a:ext>
            </a:extLst>
          </p:cNvPr>
          <p:cNvSpPr>
            <a:spLocks noGrp="1"/>
          </p:cNvSpPr>
          <p:nvPr>
            <p:ph type="subTitle" idx="1"/>
          </p:nvPr>
        </p:nvSpPr>
        <p:spPr>
          <a:xfrm>
            <a:off x="1391359" y="1329793"/>
            <a:ext cx="8688721" cy="2841399"/>
          </a:xfrm>
        </p:spPr>
        <p:style>
          <a:lnRef idx="2">
            <a:schemeClr val="accent1"/>
          </a:lnRef>
          <a:fillRef idx="1">
            <a:schemeClr val="lt1"/>
          </a:fillRef>
          <a:effectRef idx="0">
            <a:schemeClr val="accent1"/>
          </a:effectRef>
          <a:fontRef idx="minor">
            <a:schemeClr val="dk1"/>
          </a:fontRef>
        </p:style>
        <p:txBody>
          <a:bodyPr/>
          <a:lstStyle/>
          <a:p>
            <a:endParaRPr lang="en-IN" sz="2800" dirty="0"/>
          </a:p>
        </p:txBody>
      </p:sp>
      <p:grpSp>
        <p:nvGrpSpPr>
          <p:cNvPr id="4" name="Google Shape;3592;p49">
            <a:extLst>
              <a:ext uri="{FF2B5EF4-FFF2-40B4-BE49-F238E27FC236}">
                <a16:creationId xmlns:a16="http://schemas.microsoft.com/office/drawing/2014/main" id="{C90FAD0A-5FA0-404B-B41B-ADF6DDD45920}"/>
              </a:ext>
            </a:extLst>
          </p:cNvPr>
          <p:cNvGrpSpPr/>
          <p:nvPr/>
        </p:nvGrpSpPr>
        <p:grpSpPr>
          <a:xfrm>
            <a:off x="2710054" y="5020296"/>
            <a:ext cx="4803266" cy="1691670"/>
            <a:chOff x="3448654" y="3446600"/>
            <a:chExt cx="2084839" cy="1166552"/>
          </a:xfrm>
        </p:grpSpPr>
        <p:sp>
          <p:nvSpPr>
            <p:cNvPr id="5" name="Google Shape;3593;p49">
              <a:extLst>
                <a:ext uri="{FF2B5EF4-FFF2-40B4-BE49-F238E27FC236}">
                  <a16:creationId xmlns:a16="http://schemas.microsoft.com/office/drawing/2014/main" id="{87C47F76-9C6B-4595-B186-873575ED23D6}"/>
                </a:ext>
              </a:extLst>
            </p:cNvPr>
            <p:cNvSpPr/>
            <p:nvPr/>
          </p:nvSpPr>
          <p:spPr>
            <a:xfrm>
              <a:off x="3448654" y="4485633"/>
              <a:ext cx="954392" cy="98651"/>
            </a:xfrm>
            <a:custGeom>
              <a:avLst/>
              <a:gdLst/>
              <a:ahLst/>
              <a:cxnLst/>
              <a:rect l="l" t="t" r="r" b="b"/>
              <a:pathLst>
                <a:path w="19665" h="2225" extrusionOk="0">
                  <a:moveTo>
                    <a:pt x="9819" y="1"/>
                  </a:moveTo>
                  <a:cubicBezTo>
                    <a:pt x="4394" y="1"/>
                    <a:pt x="0" y="516"/>
                    <a:pt x="0" y="1113"/>
                  </a:cubicBezTo>
                  <a:cubicBezTo>
                    <a:pt x="0" y="1737"/>
                    <a:pt x="4394" y="2225"/>
                    <a:pt x="9819" y="2225"/>
                  </a:cubicBezTo>
                  <a:cubicBezTo>
                    <a:pt x="15244" y="2225"/>
                    <a:pt x="19665" y="1737"/>
                    <a:pt x="19665" y="1113"/>
                  </a:cubicBezTo>
                  <a:cubicBezTo>
                    <a:pt x="19665" y="516"/>
                    <a:pt x="15244" y="1"/>
                    <a:pt x="9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594;p49">
              <a:extLst>
                <a:ext uri="{FF2B5EF4-FFF2-40B4-BE49-F238E27FC236}">
                  <a16:creationId xmlns:a16="http://schemas.microsoft.com/office/drawing/2014/main" id="{417EB5E8-940D-4564-A282-A3736B4F64F0}"/>
                </a:ext>
              </a:extLst>
            </p:cNvPr>
            <p:cNvSpPr/>
            <p:nvPr/>
          </p:nvSpPr>
          <p:spPr>
            <a:xfrm>
              <a:off x="4724120" y="4483243"/>
              <a:ext cx="797366" cy="129909"/>
            </a:xfrm>
            <a:custGeom>
              <a:avLst/>
              <a:gdLst/>
              <a:ahLst/>
              <a:cxnLst/>
              <a:rect l="l" t="t" r="r" b="b"/>
              <a:pathLst>
                <a:path w="17984" h="2930" extrusionOk="0">
                  <a:moveTo>
                    <a:pt x="8978" y="0"/>
                  </a:moveTo>
                  <a:cubicBezTo>
                    <a:pt x="4041" y="0"/>
                    <a:pt x="0" y="651"/>
                    <a:pt x="0" y="1465"/>
                  </a:cubicBezTo>
                  <a:cubicBezTo>
                    <a:pt x="0" y="2279"/>
                    <a:pt x="4041" y="2930"/>
                    <a:pt x="8978" y="2930"/>
                  </a:cubicBezTo>
                  <a:cubicBezTo>
                    <a:pt x="13942" y="2930"/>
                    <a:pt x="17983" y="2279"/>
                    <a:pt x="17983" y="1465"/>
                  </a:cubicBezTo>
                  <a:cubicBezTo>
                    <a:pt x="17983" y="651"/>
                    <a:pt x="13942" y="0"/>
                    <a:pt x="8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3595;p49">
              <a:extLst>
                <a:ext uri="{FF2B5EF4-FFF2-40B4-BE49-F238E27FC236}">
                  <a16:creationId xmlns:a16="http://schemas.microsoft.com/office/drawing/2014/main" id="{45EA5840-835D-4DAA-AE62-A2D03038DB3B}"/>
                </a:ext>
              </a:extLst>
            </p:cNvPr>
            <p:cNvSpPr/>
            <p:nvPr/>
          </p:nvSpPr>
          <p:spPr>
            <a:xfrm>
              <a:off x="4880452" y="4182594"/>
              <a:ext cx="132303" cy="176818"/>
            </a:xfrm>
            <a:custGeom>
              <a:avLst/>
              <a:gdLst/>
              <a:ahLst/>
              <a:cxnLst/>
              <a:rect l="l" t="t" r="r" b="b"/>
              <a:pathLst>
                <a:path w="2984" h="3988" extrusionOk="0">
                  <a:moveTo>
                    <a:pt x="2170" y="0"/>
                  </a:moveTo>
                  <a:lnTo>
                    <a:pt x="0" y="3445"/>
                  </a:lnTo>
                  <a:lnTo>
                    <a:pt x="814" y="3988"/>
                  </a:lnTo>
                  <a:lnTo>
                    <a:pt x="2984" y="543"/>
                  </a:lnTo>
                  <a:lnTo>
                    <a:pt x="21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596;p49">
              <a:extLst>
                <a:ext uri="{FF2B5EF4-FFF2-40B4-BE49-F238E27FC236}">
                  <a16:creationId xmlns:a16="http://schemas.microsoft.com/office/drawing/2014/main" id="{80984275-6CC9-4D0C-8908-B735E148146D}"/>
                </a:ext>
              </a:extLst>
            </p:cNvPr>
            <p:cNvSpPr/>
            <p:nvPr/>
          </p:nvSpPr>
          <p:spPr>
            <a:xfrm>
              <a:off x="4837135" y="4286032"/>
              <a:ext cx="122726" cy="122682"/>
            </a:xfrm>
            <a:custGeom>
              <a:avLst/>
              <a:gdLst/>
              <a:ahLst/>
              <a:cxnLst/>
              <a:rect l="l" t="t" r="r" b="b"/>
              <a:pathLst>
                <a:path w="2768" h="2767" extrusionOk="0">
                  <a:moveTo>
                    <a:pt x="1384" y="0"/>
                  </a:moveTo>
                  <a:cubicBezTo>
                    <a:pt x="652" y="0"/>
                    <a:pt x="1" y="597"/>
                    <a:pt x="1" y="1383"/>
                  </a:cubicBezTo>
                  <a:cubicBezTo>
                    <a:pt x="1" y="2170"/>
                    <a:pt x="597" y="2767"/>
                    <a:pt x="1384" y="2767"/>
                  </a:cubicBezTo>
                  <a:cubicBezTo>
                    <a:pt x="2171" y="2767"/>
                    <a:pt x="2767" y="2170"/>
                    <a:pt x="2767" y="1383"/>
                  </a:cubicBezTo>
                  <a:cubicBezTo>
                    <a:pt x="2767" y="597"/>
                    <a:pt x="2171" y="0"/>
                    <a:pt x="1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3597;p49">
              <a:extLst>
                <a:ext uri="{FF2B5EF4-FFF2-40B4-BE49-F238E27FC236}">
                  <a16:creationId xmlns:a16="http://schemas.microsoft.com/office/drawing/2014/main" id="{416B85ED-302E-461F-AAA4-3730A2258CC5}"/>
                </a:ext>
              </a:extLst>
            </p:cNvPr>
            <p:cNvSpPr/>
            <p:nvPr/>
          </p:nvSpPr>
          <p:spPr>
            <a:xfrm>
              <a:off x="5195510" y="4154927"/>
              <a:ext cx="104681" cy="181651"/>
            </a:xfrm>
            <a:custGeom>
              <a:avLst/>
              <a:gdLst/>
              <a:ahLst/>
              <a:cxnLst/>
              <a:rect l="l" t="t" r="r" b="b"/>
              <a:pathLst>
                <a:path w="2361" h="4097" extrusionOk="0">
                  <a:moveTo>
                    <a:pt x="896" y="1"/>
                  </a:moveTo>
                  <a:lnTo>
                    <a:pt x="1" y="380"/>
                  </a:lnTo>
                  <a:lnTo>
                    <a:pt x="1465" y="4096"/>
                  </a:lnTo>
                  <a:lnTo>
                    <a:pt x="2360" y="3744"/>
                  </a:lnTo>
                  <a:lnTo>
                    <a:pt x="8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598;p49">
              <a:extLst>
                <a:ext uri="{FF2B5EF4-FFF2-40B4-BE49-F238E27FC236}">
                  <a16:creationId xmlns:a16="http://schemas.microsoft.com/office/drawing/2014/main" id="{16C45CFB-5598-400F-A78D-228DD2DB23B3}"/>
                </a:ext>
              </a:extLst>
            </p:cNvPr>
            <p:cNvSpPr/>
            <p:nvPr/>
          </p:nvSpPr>
          <p:spPr>
            <a:xfrm>
              <a:off x="5227965" y="4276366"/>
              <a:ext cx="108317" cy="108317"/>
            </a:xfrm>
            <a:custGeom>
              <a:avLst/>
              <a:gdLst/>
              <a:ahLst/>
              <a:cxnLst/>
              <a:rect l="l" t="t" r="r" b="b"/>
              <a:pathLst>
                <a:path w="2443" h="2443" extrusionOk="0">
                  <a:moveTo>
                    <a:pt x="1266" y="0"/>
                  </a:moveTo>
                  <a:cubicBezTo>
                    <a:pt x="1251" y="0"/>
                    <a:pt x="1236" y="1"/>
                    <a:pt x="1221" y="1"/>
                  </a:cubicBezTo>
                  <a:cubicBezTo>
                    <a:pt x="543" y="1"/>
                    <a:pt x="1" y="544"/>
                    <a:pt x="1" y="1222"/>
                  </a:cubicBezTo>
                  <a:cubicBezTo>
                    <a:pt x="1" y="1900"/>
                    <a:pt x="543" y="2442"/>
                    <a:pt x="1221" y="2442"/>
                  </a:cubicBezTo>
                  <a:cubicBezTo>
                    <a:pt x="1900" y="2442"/>
                    <a:pt x="2442" y="1900"/>
                    <a:pt x="2442" y="1222"/>
                  </a:cubicBezTo>
                  <a:cubicBezTo>
                    <a:pt x="2442" y="559"/>
                    <a:pt x="1898" y="0"/>
                    <a:pt x="1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3599;p49">
              <a:extLst>
                <a:ext uri="{FF2B5EF4-FFF2-40B4-BE49-F238E27FC236}">
                  <a16:creationId xmlns:a16="http://schemas.microsoft.com/office/drawing/2014/main" id="{F294EA0E-4103-4AD0-9881-10089674B29D}"/>
                </a:ext>
              </a:extLst>
            </p:cNvPr>
            <p:cNvSpPr/>
            <p:nvPr/>
          </p:nvSpPr>
          <p:spPr>
            <a:xfrm>
              <a:off x="5428811" y="3877156"/>
              <a:ext cx="66196" cy="64954"/>
            </a:xfrm>
            <a:custGeom>
              <a:avLst/>
              <a:gdLst/>
              <a:ahLst/>
              <a:cxnLst/>
              <a:rect l="l" t="t" r="r" b="b"/>
              <a:pathLst>
                <a:path w="1493" h="1465" extrusionOk="0">
                  <a:moveTo>
                    <a:pt x="760" y="0"/>
                  </a:moveTo>
                  <a:cubicBezTo>
                    <a:pt x="353" y="0"/>
                    <a:pt x="1" y="326"/>
                    <a:pt x="1" y="732"/>
                  </a:cubicBezTo>
                  <a:cubicBezTo>
                    <a:pt x="1" y="1139"/>
                    <a:pt x="353" y="1465"/>
                    <a:pt x="760" y="1465"/>
                  </a:cubicBezTo>
                  <a:cubicBezTo>
                    <a:pt x="1167" y="1465"/>
                    <a:pt x="1492" y="1139"/>
                    <a:pt x="1492" y="732"/>
                  </a:cubicBezTo>
                  <a:cubicBezTo>
                    <a:pt x="1492" y="326"/>
                    <a:pt x="1167" y="0"/>
                    <a:pt x="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3600;p49">
              <a:extLst>
                <a:ext uri="{FF2B5EF4-FFF2-40B4-BE49-F238E27FC236}">
                  <a16:creationId xmlns:a16="http://schemas.microsoft.com/office/drawing/2014/main" id="{93875F7E-FC75-46B7-922D-126E28BA2354}"/>
                </a:ext>
              </a:extLst>
            </p:cNvPr>
            <p:cNvSpPr/>
            <p:nvPr/>
          </p:nvSpPr>
          <p:spPr>
            <a:xfrm>
              <a:off x="5086087" y="4259563"/>
              <a:ext cx="66196" cy="66196"/>
            </a:xfrm>
            <a:custGeom>
              <a:avLst/>
              <a:gdLst/>
              <a:ahLst/>
              <a:cxnLst/>
              <a:rect l="l" t="t" r="r" b="b"/>
              <a:pathLst>
                <a:path w="1493" h="1493" extrusionOk="0">
                  <a:moveTo>
                    <a:pt x="760" y="0"/>
                  </a:moveTo>
                  <a:cubicBezTo>
                    <a:pt x="353" y="0"/>
                    <a:pt x="0" y="353"/>
                    <a:pt x="0" y="760"/>
                  </a:cubicBezTo>
                  <a:cubicBezTo>
                    <a:pt x="0" y="1167"/>
                    <a:pt x="353" y="1492"/>
                    <a:pt x="760" y="1492"/>
                  </a:cubicBezTo>
                  <a:cubicBezTo>
                    <a:pt x="1167" y="1492"/>
                    <a:pt x="1492" y="1167"/>
                    <a:pt x="1492" y="760"/>
                  </a:cubicBezTo>
                  <a:cubicBezTo>
                    <a:pt x="1492" y="353"/>
                    <a:pt x="1167" y="0"/>
                    <a:pt x="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601;p49">
              <a:extLst>
                <a:ext uri="{FF2B5EF4-FFF2-40B4-BE49-F238E27FC236}">
                  <a16:creationId xmlns:a16="http://schemas.microsoft.com/office/drawing/2014/main" id="{152913D6-1195-4AE3-A77D-093CC6F2C8EC}"/>
                </a:ext>
              </a:extLst>
            </p:cNvPr>
            <p:cNvSpPr/>
            <p:nvPr/>
          </p:nvSpPr>
          <p:spPr>
            <a:xfrm>
              <a:off x="5150996" y="3529599"/>
              <a:ext cx="51786" cy="50545"/>
            </a:xfrm>
            <a:custGeom>
              <a:avLst/>
              <a:gdLst/>
              <a:ahLst/>
              <a:cxnLst/>
              <a:rect l="l" t="t" r="r" b="b"/>
              <a:pathLst>
                <a:path w="1168" h="1140" extrusionOk="0">
                  <a:moveTo>
                    <a:pt x="571" y="0"/>
                  </a:moveTo>
                  <a:cubicBezTo>
                    <a:pt x="272" y="0"/>
                    <a:pt x="1" y="272"/>
                    <a:pt x="1" y="570"/>
                  </a:cubicBezTo>
                  <a:cubicBezTo>
                    <a:pt x="1" y="868"/>
                    <a:pt x="245" y="1139"/>
                    <a:pt x="571" y="1139"/>
                  </a:cubicBezTo>
                  <a:cubicBezTo>
                    <a:pt x="896" y="1139"/>
                    <a:pt x="1167" y="922"/>
                    <a:pt x="1167" y="570"/>
                  </a:cubicBezTo>
                  <a:cubicBezTo>
                    <a:pt x="1167" y="272"/>
                    <a:pt x="896" y="0"/>
                    <a:pt x="5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3602;p49">
              <a:extLst>
                <a:ext uri="{FF2B5EF4-FFF2-40B4-BE49-F238E27FC236}">
                  <a16:creationId xmlns:a16="http://schemas.microsoft.com/office/drawing/2014/main" id="{C35D20DD-63A9-4867-91CB-6CE3347D2C22}"/>
                </a:ext>
              </a:extLst>
            </p:cNvPr>
            <p:cNvSpPr/>
            <p:nvPr/>
          </p:nvSpPr>
          <p:spPr>
            <a:xfrm>
              <a:off x="4742121" y="3991368"/>
              <a:ext cx="78211" cy="34938"/>
            </a:xfrm>
            <a:custGeom>
              <a:avLst/>
              <a:gdLst/>
              <a:ahLst/>
              <a:cxnLst/>
              <a:rect l="l" t="t" r="r" b="b"/>
              <a:pathLst>
                <a:path w="1764" h="788" extrusionOk="0">
                  <a:moveTo>
                    <a:pt x="1683" y="1"/>
                  </a:moveTo>
                  <a:lnTo>
                    <a:pt x="1" y="164"/>
                  </a:lnTo>
                  <a:lnTo>
                    <a:pt x="55" y="787"/>
                  </a:lnTo>
                  <a:lnTo>
                    <a:pt x="1764" y="625"/>
                  </a:lnTo>
                  <a:lnTo>
                    <a:pt x="16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603;p49">
              <a:extLst>
                <a:ext uri="{FF2B5EF4-FFF2-40B4-BE49-F238E27FC236}">
                  <a16:creationId xmlns:a16="http://schemas.microsoft.com/office/drawing/2014/main" id="{5BF48459-E7F8-48CC-A85D-D63CF5B29257}"/>
                </a:ext>
              </a:extLst>
            </p:cNvPr>
            <p:cNvSpPr/>
            <p:nvPr/>
          </p:nvSpPr>
          <p:spPr>
            <a:xfrm>
              <a:off x="5149799" y="3553629"/>
              <a:ext cx="38529" cy="81847"/>
            </a:xfrm>
            <a:custGeom>
              <a:avLst/>
              <a:gdLst/>
              <a:ahLst/>
              <a:cxnLst/>
              <a:rect l="l" t="t" r="r" b="b"/>
              <a:pathLst>
                <a:path w="869" h="1846" extrusionOk="0">
                  <a:moveTo>
                    <a:pt x="299" y="1"/>
                  </a:moveTo>
                  <a:lnTo>
                    <a:pt x="1" y="1737"/>
                  </a:lnTo>
                  <a:lnTo>
                    <a:pt x="570" y="1845"/>
                  </a:lnTo>
                  <a:lnTo>
                    <a:pt x="869" y="109"/>
                  </a:lnTo>
                  <a:lnTo>
                    <a:pt x="2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04;p49">
              <a:extLst>
                <a:ext uri="{FF2B5EF4-FFF2-40B4-BE49-F238E27FC236}">
                  <a16:creationId xmlns:a16="http://schemas.microsoft.com/office/drawing/2014/main" id="{5C1621C6-94A9-47E4-A8A9-F9E24A84ACF6}"/>
                </a:ext>
              </a:extLst>
            </p:cNvPr>
            <p:cNvSpPr/>
            <p:nvPr/>
          </p:nvSpPr>
          <p:spPr>
            <a:xfrm>
              <a:off x="5377115" y="3897596"/>
              <a:ext cx="84197" cy="25272"/>
            </a:xfrm>
            <a:custGeom>
              <a:avLst/>
              <a:gdLst/>
              <a:ahLst/>
              <a:cxnLst/>
              <a:rect l="l" t="t" r="r" b="b"/>
              <a:pathLst>
                <a:path w="1899" h="570" extrusionOk="0">
                  <a:moveTo>
                    <a:pt x="0" y="0"/>
                  </a:moveTo>
                  <a:lnTo>
                    <a:pt x="0" y="570"/>
                  </a:lnTo>
                  <a:lnTo>
                    <a:pt x="1899" y="570"/>
                  </a:lnTo>
                  <a:lnTo>
                    <a:pt x="18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605;p49">
              <a:extLst>
                <a:ext uri="{FF2B5EF4-FFF2-40B4-BE49-F238E27FC236}">
                  <a16:creationId xmlns:a16="http://schemas.microsoft.com/office/drawing/2014/main" id="{EF32FFF5-E5B0-4675-8027-823AA8DDB8DC}"/>
                </a:ext>
              </a:extLst>
            </p:cNvPr>
            <p:cNvSpPr/>
            <p:nvPr/>
          </p:nvSpPr>
          <p:spPr>
            <a:xfrm>
              <a:off x="5099299" y="4206624"/>
              <a:ext cx="32499" cy="89074"/>
            </a:xfrm>
            <a:custGeom>
              <a:avLst/>
              <a:gdLst/>
              <a:ahLst/>
              <a:cxnLst/>
              <a:rect l="l" t="t" r="r" b="b"/>
              <a:pathLst>
                <a:path w="733" h="2009" extrusionOk="0">
                  <a:moveTo>
                    <a:pt x="570" y="1"/>
                  </a:moveTo>
                  <a:lnTo>
                    <a:pt x="1" y="28"/>
                  </a:lnTo>
                  <a:lnTo>
                    <a:pt x="163" y="2008"/>
                  </a:lnTo>
                  <a:lnTo>
                    <a:pt x="733" y="1954"/>
                  </a:lnTo>
                  <a:lnTo>
                    <a:pt x="5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606;p49">
              <a:extLst>
                <a:ext uri="{FF2B5EF4-FFF2-40B4-BE49-F238E27FC236}">
                  <a16:creationId xmlns:a16="http://schemas.microsoft.com/office/drawing/2014/main" id="{EA00ED35-23D8-4AD5-8423-D81F8FC4E0C6}"/>
                </a:ext>
              </a:extLst>
            </p:cNvPr>
            <p:cNvSpPr/>
            <p:nvPr/>
          </p:nvSpPr>
          <p:spPr>
            <a:xfrm>
              <a:off x="4825120" y="4118837"/>
              <a:ext cx="60166" cy="52983"/>
            </a:xfrm>
            <a:custGeom>
              <a:avLst/>
              <a:gdLst/>
              <a:ahLst/>
              <a:cxnLst/>
              <a:rect l="l" t="t" r="r" b="b"/>
              <a:pathLst>
                <a:path w="1357" h="1195" extrusionOk="0">
                  <a:moveTo>
                    <a:pt x="1085" y="1"/>
                  </a:moveTo>
                  <a:lnTo>
                    <a:pt x="0" y="842"/>
                  </a:lnTo>
                  <a:lnTo>
                    <a:pt x="272" y="1194"/>
                  </a:lnTo>
                  <a:lnTo>
                    <a:pt x="1357" y="354"/>
                  </a:lnTo>
                  <a:lnTo>
                    <a:pt x="10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3607;p49">
              <a:extLst>
                <a:ext uri="{FF2B5EF4-FFF2-40B4-BE49-F238E27FC236}">
                  <a16:creationId xmlns:a16="http://schemas.microsoft.com/office/drawing/2014/main" id="{7CB7E28A-D8B1-4B34-9D86-4FA0722D78E8}"/>
                </a:ext>
              </a:extLst>
            </p:cNvPr>
            <p:cNvSpPr/>
            <p:nvPr/>
          </p:nvSpPr>
          <p:spPr>
            <a:xfrm>
              <a:off x="4749348" y="3835036"/>
              <a:ext cx="52983" cy="34938"/>
            </a:xfrm>
            <a:custGeom>
              <a:avLst/>
              <a:gdLst/>
              <a:ahLst/>
              <a:cxnLst/>
              <a:rect l="l" t="t" r="r" b="b"/>
              <a:pathLst>
                <a:path w="1195" h="788" extrusionOk="0">
                  <a:moveTo>
                    <a:pt x="163" y="1"/>
                  </a:moveTo>
                  <a:lnTo>
                    <a:pt x="1" y="380"/>
                  </a:lnTo>
                  <a:lnTo>
                    <a:pt x="1058" y="787"/>
                  </a:lnTo>
                  <a:lnTo>
                    <a:pt x="1194" y="408"/>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608;p49">
              <a:extLst>
                <a:ext uri="{FF2B5EF4-FFF2-40B4-BE49-F238E27FC236}">
                  <a16:creationId xmlns:a16="http://schemas.microsoft.com/office/drawing/2014/main" id="{6BB3E12E-D967-410D-90D6-C530653F01F8}"/>
                </a:ext>
              </a:extLst>
            </p:cNvPr>
            <p:cNvSpPr/>
            <p:nvPr/>
          </p:nvSpPr>
          <p:spPr>
            <a:xfrm>
              <a:off x="4781802" y="3601735"/>
              <a:ext cx="621789" cy="621789"/>
            </a:xfrm>
            <a:custGeom>
              <a:avLst/>
              <a:gdLst/>
              <a:ahLst/>
              <a:cxnLst/>
              <a:rect l="l" t="t" r="r" b="b"/>
              <a:pathLst>
                <a:path w="14024" h="14024" extrusionOk="0">
                  <a:moveTo>
                    <a:pt x="6999" y="1"/>
                  </a:moveTo>
                  <a:cubicBezTo>
                    <a:pt x="3147" y="1"/>
                    <a:pt x="1" y="3120"/>
                    <a:pt x="1" y="7026"/>
                  </a:cubicBezTo>
                  <a:cubicBezTo>
                    <a:pt x="1" y="10877"/>
                    <a:pt x="3120" y="14024"/>
                    <a:pt x="6999" y="14024"/>
                  </a:cubicBezTo>
                  <a:cubicBezTo>
                    <a:pt x="10878" y="14024"/>
                    <a:pt x="14024" y="10877"/>
                    <a:pt x="14024" y="7026"/>
                  </a:cubicBezTo>
                  <a:cubicBezTo>
                    <a:pt x="14024" y="3120"/>
                    <a:pt x="10878" y="1"/>
                    <a:pt x="6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3609;p49">
              <a:extLst>
                <a:ext uri="{FF2B5EF4-FFF2-40B4-BE49-F238E27FC236}">
                  <a16:creationId xmlns:a16="http://schemas.microsoft.com/office/drawing/2014/main" id="{2F4EBEA3-C143-416C-8579-4C224C5F3ADF}"/>
                </a:ext>
              </a:extLst>
            </p:cNvPr>
            <p:cNvSpPr/>
            <p:nvPr/>
          </p:nvSpPr>
          <p:spPr>
            <a:xfrm>
              <a:off x="5229206" y="3533190"/>
              <a:ext cx="127515" cy="161211"/>
            </a:xfrm>
            <a:custGeom>
              <a:avLst/>
              <a:gdLst/>
              <a:ahLst/>
              <a:cxnLst/>
              <a:rect l="l" t="t" r="r" b="b"/>
              <a:pathLst>
                <a:path w="2876" h="3636" extrusionOk="0">
                  <a:moveTo>
                    <a:pt x="2034" y="1"/>
                  </a:moveTo>
                  <a:lnTo>
                    <a:pt x="0" y="3093"/>
                  </a:lnTo>
                  <a:lnTo>
                    <a:pt x="841" y="3635"/>
                  </a:lnTo>
                  <a:lnTo>
                    <a:pt x="2875" y="543"/>
                  </a:lnTo>
                  <a:lnTo>
                    <a:pt x="20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10;p49">
              <a:extLst>
                <a:ext uri="{FF2B5EF4-FFF2-40B4-BE49-F238E27FC236}">
                  <a16:creationId xmlns:a16="http://schemas.microsoft.com/office/drawing/2014/main" id="{402DFCE9-7915-4FC1-81CD-C390EB2DBD6C}"/>
                </a:ext>
              </a:extLst>
            </p:cNvPr>
            <p:cNvSpPr/>
            <p:nvPr/>
          </p:nvSpPr>
          <p:spPr>
            <a:xfrm>
              <a:off x="5350645" y="3717189"/>
              <a:ext cx="98651" cy="78211"/>
            </a:xfrm>
            <a:custGeom>
              <a:avLst/>
              <a:gdLst/>
              <a:ahLst/>
              <a:cxnLst/>
              <a:rect l="l" t="t" r="r" b="b"/>
              <a:pathLst>
                <a:path w="2225" h="1764" extrusionOk="0">
                  <a:moveTo>
                    <a:pt x="1845" y="1"/>
                  </a:moveTo>
                  <a:lnTo>
                    <a:pt x="1" y="1140"/>
                  </a:lnTo>
                  <a:lnTo>
                    <a:pt x="380" y="1764"/>
                  </a:lnTo>
                  <a:lnTo>
                    <a:pt x="2225" y="652"/>
                  </a:lnTo>
                  <a:lnTo>
                    <a:pt x="18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3611;p49">
              <a:extLst>
                <a:ext uri="{FF2B5EF4-FFF2-40B4-BE49-F238E27FC236}">
                  <a16:creationId xmlns:a16="http://schemas.microsoft.com/office/drawing/2014/main" id="{CF9B6940-ED53-4CFD-80F1-6526F8DE5493}"/>
                </a:ext>
              </a:extLst>
            </p:cNvPr>
            <p:cNvSpPr/>
            <p:nvPr/>
          </p:nvSpPr>
          <p:spPr>
            <a:xfrm>
              <a:off x="5342221" y="3991368"/>
              <a:ext cx="139574" cy="107075"/>
            </a:xfrm>
            <a:custGeom>
              <a:avLst/>
              <a:gdLst/>
              <a:ahLst/>
              <a:cxnLst/>
              <a:rect l="l" t="t" r="r" b="b"/>
              <a:pathLst>
                <a:path w="3148" h="2415" extrusionOk="0">
                  <a:moveTo>
                    <a:pt x="516" y="1"/>
                  </a:moveTo>
                  <a:lnTo>
                    <a:pt x="1" y="869"/>
                  </a:lnTo>
                  <a:lnTo>
                    <a:pt x="2632" y="2415"/>
                  </a:lnTo>
                  <a:lnTo>
                    <a:pt x="3147" y="1574"/>
                  </a:lnTo>
                  <a:lnTo>
                    <a:pt x="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12;p49">
              <a:extLst>
                <a:ext uri="{FF2B5EF4-FFF2-40B4-BE49-F238E27FC236}">
                  <a16:creationId xmlns:a16="http://schemas.microsoft.com/office/drawing/2014/main" id="{15D5948C-4DF9-4F95-8EEC-422CABB97B73}"/>
                </a:ext>
              </a:extLst>
            </p:cNvPr>
            <p:cNvSpPr/>
            <p:nvPr/>
          </p:nvSpPr>
          <p:spPr>
            <a:xfrm>
              <a:off x="4728908" y="3617386"/>
              <a:ext cx="150348" cy="147954"/>
            </a:xfrm>
            <a:custGeom>
              <a:avLst/>
              <a:gdLst/>
              <a:ahLst/>
              <a:cxnLst/>
              <a:rect l="l" t="t" r="r" b="b"/>
              <a:pathLst>
                <a:path w="3391" h="3337" extrusionOk="0">
                  <a:moveTo>
                    <a:pt x="679" y="0"/>
                  </a:moveTo>
                  <a:lnTo>
                    <a:pt x="0" y="678"/>
                  </a:lnTo>
                  <a:lnTo>
                    <a:pt x="2713" y="3337"/>
                  </a:lnTo>
                  <a:lnTo>
                    <a:pt x="3391" y="2658"/>
                  </a:lnTo>
                  <a:lnTo>
                    <a:pt x="6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3613;p49">
              <a:extLst>
                <a:ext uri="{FF2B5EF4-FFF2-40B4-BE49-F238E27FC236}">
                  <a16:creationId xmlns:a16="http://schemas.microsoft.com/office/drawing/2014/main" id="{26EB39FD-AC8B-4C04-AD62-D460A806DECB}"/>
                </a:ext>
              </a:extLst>
            </p:cNvPr>
            <p:cNvSpPr/>
            <p:nvPr/>
          </p:nvSpPr>
          <p:spPr>
            <a:xfrm>
              <a:off x="4956180" y="3492311"/>
              <a:ext cx="55378" cy="147954"/>
            </a:xfrm>
            <a:custGeom>
              <a:avLst/>
              <a:gdLst/>
              <a:ahLst/>
              <a:cxnLst/>
              <a:rect l="l" t="t" r="r" b="b"/>
              <a:pathLst>
                <a:path w="1249" h="3337" extrusionOk="0">
                  <a:moveTo>
                    <a:pt x="571" y="0"/>
                  </a:moveTo>
                  <a:lnTo>
                    <a:pt x="1" y="109"/>
                  </a:lnTo>
                  <a:lnTo>
                    <a:pt x="679" y="3337"/>
                  </a:lnTo>
                  <a:lnTo>
                    <a:pt x="1249" y="3201"/>
                  </a:lnTo>
                  <a:lnTo>
                    <a:pt x="5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614;p49">
              <a:extLst>
                <a:ext uri="{FF2B5EF4-FFF2-40B4-BE49-F238E27FC236}">
                  <a16:creationId xmlns:a16="http://schemas.microsoft.com/office/drawing/2014/main" id="{AD2BA52E-2795-47D2-B75F-0E7B36D6AD20}"/>
                </a:ext>
              </a:extLst>
            </p:cNvPr>
            <p:cNvSpPr/>
            <p:nvPr/>
          </p:nvSpPr>
          <p:spPr>
            <a:xfrm>
              <a:off x="4981452" y="3849490"/>
              <a:ext cx="56575" cy="93818"/>
            </a:xfrm>
            <a:custGeom>
              <a:avLst/>
              <a:gdLst/>
              <a:ahLst/>
              <a:cxnLst/>
              <a:rect l="l" t="t" r="r" b="b"/>
              <a:pathLst>
                <a:path w="1276" h="2116" extrusionOk="0">
                  <a:moveTo>
                    <a:pt x="651" y="0"/>
                  </a:moveTo>
                  <a:cubicBezTo>
                    <a:pt x="272" y="0"/>
                    <a:pt x="1" y="488"/>
                    <a:pt x="1" y="1058"/>
                  </a:cubicBezTo>
                  <a:cubicBezTo>
                    <a:pt x="1" y="1628"/>
                    <a:pt x="272" y="2116"/>
                    <a:pt x="651" y="2116"/>
                  </a:cubicBezTo>
                  <a:cubicBezTo>
                    <a:pt x="1004" y="2116"/>
                    <a:pt x="1275" y="1628"/>
                    <a:pt x="1275" y="1058"/>
                  </a:cubicBezTo>
                  <a:cubicBezTo>
                    <a:pt x="1275" y="488"/>
                    <a:pt x="1004" y="0"/>
                    <a:pt x="651"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615;p49">
              <a:extLst>
                <a:ext uri="{FF2B5EF4-FFF2-40B4-BE49-F238E27FC236}">
                  <a16:creationId xmlns:a16="http://schemas.microsoft.com/office/drawing/2014/main" id="{5082E21A-B7D3-40E4-B99F-C8F398403ECC}"/>
                </a:ext>
              </a:extLst>
            </p:cNvPr>
            <p:cNvSpPr/>
            <p:nvPr/>
          </p:nvSpPr>
          <p:spPr>
            <a:xfrm>
              <a:off x="4820553" y="3958825"/>
              <a:ext cx="270370" cy="189321"/>
            </a:xfrm>
            <a:custGeom>
              <a:avLst/>
              <a:gdLst/>
              <a:ahLst/>
              <a:cxnLst/>
              <a:rect l="l" t="t" r="r" b="b"/>
              <a:pathLst>
                <a:path w="6098" h="4270" extrusionOk="0">
                  <a:moveTo>
                    <a:pt x="5112" y="1"/>
                  </a:moveTo>
                  <a:cubicBezTo>
                    <a:pt x="4685" y="1"/>
                    <a:pt x="4397" y="434"/>
                    <a:pt x="4091" y="762"/>
                  </a:cubicBezTo>
                  <a:cubicBezTo>
                    <a:pt x="3602" y="1277"/>
                    <a:pt x="2979" y="1549"/>
                    <a:pt x="2246" y="1549"/>
                  </a:cubicBezTo>
                  <a:cubicBezTo>
                    <a:pt x="1622" y="1549"/>
                    <a:pt x="1053" y="1413"/>
                    <a:pt x="510" y="1196"/>
                  </a:cubicBezTo>
                  <a:cubicBezTo>
                    <a:pt x="483" y="1196"/>
                    <a:pt x="429" y="1169"/>
                    <a:pt x="402" y="1169"/>
                  </a:cubicBezTo>
                  <a:cubicBezTo>
                    <a:pt x="388" y="1167"/>
                    <a:pt x="374" y="1166"/>
                    <a:pt x="359" y="1166"/>
                  </a:cubicBezTo>
                  <a:cubicBezTo>
                    <a:pt x="182" y="1166"/>
                    <a:pt x="1" y="1318"/>
                    <a:pt x="76" y="1494"/>
                  </a:cubicBezTo>
                  <a:cubicBezTo>
                    <a:pt x="510" y="2959"/>
                    <a:pt x="1215" y="3339"/>
                    <a:pt x="1894" y="3881"/>
                  </a:cubicBezTo>
                  <a:cubicBezTo>
                    <a:pt x="2246" y="4152"/>
                    <a:pt x="2816" y="4207"/>
                    <a:pt x="3250" y="4261"/>
                  </a:cubicBezTo>
                  <a:cubicBezTo>
                    <a:pt x="3352" y="4266"/>
                    <a:pt x="3459" y="4269"/>
                    <a:pt x="3568" y="4269"/>
                  </a:cubicBezTo>
                  <a:cubicBezTo>
                    <a:pt x="4042" y="4269"/>
                    <a:pt x="4567" y="4210"/>
                    <a:pt x="4986" y="3990"/>
                  </a:cubicBezTo>
                  <a:cubicBezTo>
                    <a:pt x="5311" y="3800"/>
                    <a:pt x="5528" y="3637"/>
                    <a:pt x="5718" y="3312"/>
                  </a:cubicBezTo>
                  <a:cubicBezTo>
                    <a:pt x="5962" y="2932"/>
                    <a:pt x="6098" y="2498"/>
                    <a:pt x="6098" y="2037"/>
                  </a:cubicBezTo>
                  <a:cubicBezTo>
                    <a:pt x="6098" y="1440"/>
                    <a:pt x="6098" y="382"/>
                    <a:pt x="5447" y="84"/>
                  </a:cubicBezTo>
                  <a:cubicBezTo>
                    <a:pt x="5326" y="26"/>
                    <a:pt x="5215" y="1"/>
                    <a:pt x="5112" y="1"/>
                  </a:cubicBezTo>
                  <a:close/>
                </a:path>
              </a:pathLst>
            </a:custGeom>
            <a:solidFill>
              <a:srgbClr val="0E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616;p49">
              <a:extLst>
                <a:ext uri="{FF2B5EF4-FFF2-40B4-BE49-F238E27FC236}">
                  <a16:creationId xmlns:a16="http://schemas.microsoft.com/office/drawing/2014/main" id="{F24751BE-1F58-4127-A722-61DBC6909010}"/>
                </a:ext>
              </a:extLst>
            </p:cNvPr>
            <p:cNvSpPr/>
            <p:nvPr/>
          </p:nvSpPr>
          <p:spPr>
            <a:xfrm>
              <a:off x="4823922" y="3958825"/>
              <a:ext cx="268198" cy="122815"/>
            </a:xfrm>
            <a:custGeom>
              <a:avLst/>
              <a:gdLst/>
              <a:ahLst/>
              <a:cxnLst/>
              <a:rect l="l" t="t" r="r" b="b"/>
              <a:pathLst>
                <a:path w="6049" h="2770" extrusionOk="0">
                  <a:moveTo>
                    <a:pt x="5036" y="1"/>
                  </a:moveTo>
                  <a:cubicBezTo>
                    <a:pt x="4609" y="1"/>
                    <a:pt x="4321" y="434"/>
                    <a:pt x="4015" y="762"/>
                  </a:cubicBezTo>
                  <a:cubicBezTo>
                    <a:pt x="3526" y="1277"/>
                    <a:pt x="2903" y="1549"/>
                    <a:pt x="2170" y="1549"/>
                  </a:cubicBezTo>
                  <a:cubicBezTo>
                    <a:pt x="1546" y="1549"/>
                    <a:pt x="977" y="1413"/>
                    <a:pt x="434" y="1196"/>
                  </a:cubicBezTo>
                  <a:cubicBezTo>
                    <a:pt x="411" y="1190"/>
                    <a:pt x="389" y="1187"/>
                    <a:pt x="368" y="1187"/>
                  </a:cubicBezTo>
                  <a:cubicBezTo>
                    <a:pt x="199" y="1187"/>
                    <a:pt x="121" y="1368"/>
                    <a:pt x="0" y="1440"/>
                  </a:cubicBezTo>
                  <a:cubicBezTo>
                    <a:pt x="136" y="1955"/>
                    <a:pt x="217" y="2145"/>
                    <a:pt x="543" y="2661"/>
                  </a:cubicBezTo>
                  <a:lnTo>
                    <a:pt x="678" y="2498"/>
                  </a:lnTo>
                  <a:cubicBezTo>
                    <a:pt x="696" y="2446"/>
                    <a:pt x="745" y="2427"/>
                    <a:pt x="787" y="2427"/>
                  </a:cubicBezTo>
                  <a:cubicBezTo>
                    <a:pt x="810" y="2427"/>
                    <a:pt x="831" y="2434"/>
                    <a:pt x="841" y="2444"/>
                  </a:cubicBezTo>
                  <a:lnTo>
                    <a:pt x="1438" y="2715"/>
                  </a:lnTo>
                  <a:lnTo>
                    <a:pt x="1709" y="2308"/>
                  </a:lnTo>
                  <a:lnTo>
                    <a:pt x="2523" y="2769"/>
                  </a:lnTo>
                  <a:lnTo>
                    <a:pt x="3011" y="2362"/>
                  </a:lnTo>
                  <a:lnTo>
                    <a:pt x="3852" y="2552"/>
                  </a:lnTo>
                  <a:lnTo>
                    <a:pt x="4313" y="1955"/>
                  </a:lnTo>
                  <a:lnTo>
                    <a:pt x="5100" y="2362"/>
                  </a:lnTo>
                  <a:lnTo>
                    <a:pt x="5452" y="1549"/>
                  </a:lnTo>
                  <a:lnTo>
                    <a:pt x="6049" y="1901"/>
                  </a:lnTo>
                  <a:cubicBezTo>
                    <a:pt x="6022" y="1304"/>
                    <a:pt x="5995" y="382"/>
                    <a:pt x="5371" y="84"/>
                  </a:cubicBezTo>
                  <a:cubicBezTo>
                    <a:pt x="5250" y="26"/>
                    <a:pt x="5139" y="1"/>
                    <a:pt x="5036"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3617;p49">
              <a:extLst>
                <a:ext uri="{FF2B5EF4-FFF2-40B4-BE49-F238E27FC236}">
                  <a16:creationId xmlns:a16="http://schemas.microsoft.com/office/drawing/2014/main" id="{FD6E9512-455F-4646-B929-323D39A05A3D}"/>
                </a:ext>
              </a:extLst>
            </p:cNvPr>
            <p:cNvSpPr/>
            <p:nvPr/>
          </p:nvSpPr>
          <p:spPr>
            <a:xfrm>
              <a:off x="4831149" y="3861505"/>
              <a:ext cx="50545" cy="80606"/>
            </a:xfrm>
            <a:custGeom>
              <a:avLst/>
              <a:gdLst/>
              <a:ahLst/>
              <a:cxnLst/>
              <a:rect l="l" t="t" r="r" b="b"/>
              <a:pathLst>
                <a:path w="1140" h="1818" extrusionOk="0">
                  <a:moveTo>
                    <a:pt x="570" y="0"/>
                  </a:moveTo>
                  <a:cubicBezTo>
                    <a:pt x="271" y="0"/>
                    <a:pt x="0" y="407"/>
                    <a:pt x="0" y="923"/>
                  </a:cubicBezTo>
                  <a:cubicBezTo>
                    <a:pt x="0" y="1438"/>
                    <a:pt x="271" y="1818"/>
                    <a:pt x="570" y="1818"/>
                  </a:cubicBezTo>
                  <a:cubicBezTo>
                    <a:pt x="868" y="1818"/>
                    <a:pt x="1139" y="1438"/>
                    <a:pt x="1139" y="923"/>
                  </a:cubicBezTo>
                  <a:cubicBezTo>
                    <a:pt x="1139" y="407"/>
                    <a:pt x="868" y="0"/>
                    <a:pt x="570" y="0"/>
                  </a:cubicBezTo>
                  <a:close/>
                </a:path>
              </a:pathLst>
            </a:custGeom>
            <a:solidFill>
              <a:srgbClr val="0E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618;p49">
              <a:extLst>
                <a:ext uri="{FF2B5EF4-FFF2-40B4-BE49-F238E27FC236}">
                  <a16:creationId xmlns:a16="http://schemas.microsoft.com/office/drawing/2014/main" id="{C24DF6C4-36C2-45FA-BCFE-5A61E73F50D9}"/>
                </a:ext>
              </a:extLst>
            </p:cNvPr>
            <p:cNvSpPr/>
            <p:nvPr/>
          </p:nvSpPr>
          <p:spPr>
            <a:xfrm>
              <a:off x="4821528" y="3813400"/>
              <a:ext cx="228515" cy="115499"/>
            </a:xfrm>
            <a:custGeom>
              <a:avLst/>
              <a:gdLst/>
              <a:ahLst/>
              <a:cxnLst/>
              <a:rect l="l" t="t" r="r" b="b"/>
              <a:pathLst>
                <a:path w="5154" h="2605" extrusionOk="0">
                  <a:moveTo>
                    <a:pt x="4828" y="0"/>
                  </a:moveTo>
                  <a:lnTo>
                    <a:pt x="190" y="543"/>
                  </a:lnTo>
                  <a:lnTo>
                    <a:pt x="0" y="1085"/>
                  </a:lnTo>
                  <a:lnTo>
                    <a:pt x="2360" y="2604"/>
                  </a:lnTo>
                  <a:lnTo>
                    <a:pt x="5154" y="624"/>
                  </a:lnTo>
                  <a:lnTo>
                    <a:pt x="48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619;p49">
              <a:extLst>
                <a:ext uri="{FF2B5EF4-FFF2-40B4-BE49-F238E27FC236}">
                  <a16:creationId xmlns:a16="http://schemas.microsoft.com/office/drawing/2014/main" id="{96C3436D-B8DA-4479-9BFF-8B1FA3AB230E}"/>
                </a:ext>
              </a:extLst>
            </p:cNvPr>
            <p:cNvSpPr/>
            <p:nvPr/>
          </p:nvSpPr>
          <p:spPr>
            <a:xfrm>
              <a:off x="5271282" y="3480296"/>
              <a:ext cx="132303" cy="132303"/>
            </a:xfrm>
            <a:custGeom>
              <a:avLst/>
              <a:gdLst/>
              <a:ahLst/>
              <a:cxnLst/>
              <a:rect l="l" t="t" r="r" b="b"/>
              <a:pathLst>
                <a:path w="2984" h="2984" extrusionOk="0">
                  <a:moveTo>
                    <a:pt x="1492" y="0"/>
                  </a:moveTo>
                  <a:cubicBezTo>
                    <a:pt x="678" y="0"/>
                    <a:pt x="0" y="678"/>
                    <a:pt x="0" y="1492"/>
                  </a:cubicBezTo>
                  <a:cubicBezTo>
                    <a:pt x="0" y="2306"/>
                    <a:pt x="678" y="2984"/>
                    <a:pt x="1492" y="2984"/>
                  </a:cubicBezTo>
                  <a:cubicBezTo>
                    <a:pt x="2306" y="2984"/>
                    <a:pt x="2984" y="2306"/>
                    <a:pt x="2984" y="1492"/>
                  </a:cubicBezTo>
                  <a:cubicBezTo>
                    <a:pt x="2984" y="678"/>
                    <a:pt x="2306" y="0"/>
                    <a:pt x="1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620;p49">
              <a:extLst>
                <a:ext uri="{FF2B5EF4-FFF2-40B4-BE49-F238E27FC236}">
                  <a16:creationId xmlns:a16="http://schemas.microsoft.com/office/drawing/2014/main" id="{3E3CC1AF-A414-47EF-A246-1DAA59D679A2}"/>
                </a:ext>
              </a:extLst>
            </p:cNvPr>
            <p:cNvSpPr/>
            <p:nvPr/>
          </p:nvSpPr>
          <p:spPr>
            <a:xfrm>
              <a:off x="5404781" y="3671477"/>
              <a:ext cx="99848" cy="99892"/>
            </a:xfrm>
            <a:custGeom>
              <a:avLst/>
              <a:gdLst/>
              <a:ahLst/>
              <a:cxnLst/>
              <a:rect l="l" t="t" r="r" b="b"/>
              <a:pathLst>
                <a:path w="2252" h="2253" extrusionOk="0">
                  <a:moveTo>
                    <a:pt x="1139" y="1"/>
                  </a:moveTo>
                  <a:cubicBezTo>
                    <a:pt x="515" y="1"/>
                    <a:pt x="0" y="516"/>
                    <a:pt x="0" y="1140"/>
                  </a:cubicBezTo>
                  <a:cubicBezTo>
                    <a:pt x="0" y="1737"/>
                    <a:pt x="515" y="2252"/>
                    <a:pt x="1139" y="2252"/>
                  </a:cubicBezTo>
                  <a:cubicBezTo>
                    <a:pt x="1736" y="2252"/>
                    <a:pt x="2251" y="1737"/>
                    <a:pt x="2251" y="1140"/>
                  </a:cubicBezTo>
                  <a:cubicBezTo>
                    <a:pt x="2251" y="516"/>
                    <a:pt x="1736" y="1"/>
                    <a:pt x="1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621;p49">
              <a:extLst>
                <a:ext uri="{FF2B5EF4-FFF2-40B4-BE49-F238E27FC236}">
                  <a16:creationId xmlns:a16="http://schemas.microsoft.com/office/drawing/2014/main" id="{0273A716-94CE-49E0-9435-9E935FEC85E9}"/>
                </a:ext>
              </a:extLst>
            </p:cNvPr>
            <p:cNvSpPr/>
            <p:nvPr/>
          </p:nvSpPr>
          <p:spPr>
            <a:xfrm>
              <a:off x="5405978" y="4016640"/>
              <a:ext cx="127515" cy="126318"/>
            </a:xfrm>
            <a:custGeom>
              <a:avLst/>
              <a:gdLst/>
              <a:ahLst/>
              <a:cxnLst/>
              <a:rect l="l" t="t" r="r" b="b"/>
              <a:pathLst>
                <a:path w="2876" h="2849" extrusionOk="0">
                  <a:moveTo>
                    <a:pt x="1438" y="0"/>
                  </a:moveTo>
                  <a:cubicBezTo>
                    <a:pt x="651" y="0"/>
                    <a:pt x="0" y="651"/>
                    <a:pt x="0" y="1411"/>
                  </a:cubicBezTo>
                  <a:cubicBezTo>
                    <a:pt x="0" y="2197"/>
                    <a:pt x="651" y="2848"/>
                    <a:pt x="1438" y="2848"/>
                  </a:cubicBezTo>
                  <a:cubicBezTo>
                    <a:pt x="2224" y="2848"/>
                    <a:pt x="2875" y="2197"/>
                    <a:pt x="2875" y="1411"/>
                  </a:cubicBezTo>
                  <a:cubicBezTo>
                    <a:pt x="2875" y="651"/>
                    <a:pt x="2224" y="28"/>
                    <a:pt x="14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622;p49">
              <a:extLst>
                <a:ext uri="{FF2B5EF4-FFF2-40B4-BE49-F238E27FC236}">
                  <a16:creationId xmlns:a16="http://schemas.microsoft.com/office/drawing/2014/main" id="{73A22948-B1D1-4A0C-84BA-D555B342E919}"/>
                </a:ext>
              </a:extLst>
            </p:cNvPr>
            <p:cNvSpPr/>
            <p:nvPr/>
          </p:nvSpPr>
          <p:spPr>
            <a:xfrm>
              <a:off x="4676014" y="3564448"/>
              <a:ext cx="138333" cy="138377"/>
            </a:xfrm>
            <a:custGeom>
              <a:avLst/>
              <a:gdLst/>
              <a:ahLst/>
              <a:cxnLst/>
              <a:rect l="l" t="t" r="r" b="b"/>
              <a:pathLst>
                <a:path w="3120" h="3121" extrusionOk="0">
                  <a:moveTo>
                    <a:pt x="1573" y="1"/>
                  </a:moveTo>
                  <a:cubicBezTo>
                    <a:pt x="705" y="1"/>
                    <a:pt x="0" y="706"/>
                    <a:pt x="0" y="1547"/>
                  </a:cubicBezTo>
                  <a:cubicBezTo>
                    <a:pt x="0" y="2388"/>
                    <a:pt x="705" y="3120"/>
                    <a:pt x="1573" y="3120"/>
                  </a:cubicBezTo>
                  <a:cubicBezTo>
                    <a:pt x="2414" y="3120"/>
                    <a:pt x="3119" y="2388"/>
                    <a:pt x="3119" y="1547"/>
                  </a:cubicBezTo>
                  <a:cubicBezTo>
                    <a:pt x="3119" y="679"/>
                    <a:pt x="2414" y="1"/>
                    <a:pt x="1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623;p49">
              <a:extLst>
                <a:ext uri="{FF2B5EF4-FFF2-40B4-BE49-F238E27FC236}">
                  <a16:creationId xmlns:a16="http://schemas.microsoft.com/office/drawing/2014/main" id="{9DB5A77B-0F0E-45ED-8DC2-10D0DC118154}"/>
                </a:ext>
              </a:extLst>
            </p:cNvPr>
            <p:cNvSpPr/>
            <p:nvPr/>
          </p:nvSpPr>
          <p:spPr>
            <a:xfrm>
              <a:off x="4921331" y="3446600"/>
              <a:ext cx="96257" cy="96257"/>
            </a:xfrm>
            <a:custGeom>
              <a:avLst/>
              <a:gdLst/>
              <a:ahLst/>
              <a:cxnLst/>
              <a:rect l="l" t="t" r="r" b="b"/>
              <a:pathLst>
                <a:path w="2171" h="2171" extrusionOk="0">
                  <a:moveTo>
                    <a:pt x="1085" y="1"/>
                  </a:moveTo>
                  <a:cubicBezTo>
                    <a:pt x="461" y="1"/>
                    <a:pt x="0" y="489"/>
                    <a:pt x="0" y="1086"/>
                  </a:cubicBezTo>
                  <a:cubicBezTo>
                    <a:pt x="0" y="1682"/>
                    <a:pt x="461" y="2171"/>
                    <a:pt x="1085" y="2171"/>
                  </a:cubicBezTo>
                  <a:cubicBezTo>
                    <a:pt x="1682" y="2171"/>
                    <a:pt x="2170" y="1710"/>
                    <a:pt x="2170" y="1086"/>
                  </a:cubicBezTo>
                  <a:cubicBezTo>
                    <a:pt x="2170" y="489"/>
                    <a:pt x="1655" y="1"/>
                    <a:pt x="10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24;p49">
              <a:extLst>
                <a:ext uri="{FF2B5EF4-FFF2-40B4-BE49-F238E27FC236}">
                  <a16:creationId xmlns:a16="http://schemas.microsoft.com/office/drawing/2014/main" id="{6D1029F3-42A6-4936-B413-34160EEFC384}"/>
                </a:ext>
              </a:extLst>
            </p:cNvPr>
            <p:cNvSpPr/>
            <p:nvPr/>
          </p:nvSpPr>
          <p:spPr>
            <a:xfrm>
              <a:off x="4793862" y="4142912"/>
              <a:ext cx="56530" cy="56575"/>
            </a:xfrm>
            <a:custGeom>
              <a:avLst/>
              <a:gdLst/>
              <a:ahLst/>
              <a:cxnLst/>
              <a:rect l="l" t="t" r="r" b="b"/>
              <a:pathLst>
                <a:path w="1275" h="1276" extrusionOk="0">
                  <a:moveTo>
                    <a:pt x="624" y="0"/>
                  </a:moveTo>
                  <a:cubicBezTo>
                    <a:pt x="299" y="0"/>
                    <a:pt x="0" y="299"/>
                    <a:pt x="0" y="651"/>
                  </a:cubicBezTo>
                  <a:cubicBezTo>
                    <a:pt x="0" y="977"/>
                    <a:pt x="299" y="1275"/>
                    <a:pt x="624" y="1275"/>
                  </a:cubicBezTo>
                  <a:cubicBezTo>
                    <a:pt x="977" y="1275"/>
                    <a:pt x="1275" y="977"/>
                    <a:pt x="1275" y="651"/>
                  </a:cubicBezTo>
                  <a:cubicBezTo>
                    <a:pt x="1275" y="272"/>
                    <a:pt x="1004" y="0"/>
                    <a:pt x="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625;p49">
              <a:extLst>
                <a:ext uri="{FF2B5EF4-FFF2-40B4-BE49-F238E27FC236}">
                  <a16:creationId xmlns:a16="http://schemas.microsoft.com/office/drawing/2014/main" id="{3EC7D1F7-0D51-4EFE-BC07-428D92265561}"/>
                </a:ext>
              </a:extLst>
            </p:cNvPr>
            <p:cNvSpPr/>
            <p:nvPr/>
          </p:nvSpPr>
          <p:spPr>
            <a:xfrm>
              <a:off x="4710863" y="3811006"/>
              <a:ext cx="56575" cy="56575"/>
            </a:xfrm>
            <a:custGeom>
              <a:avLst/>
              <a:gdLst/>
              <a:ahLst/>
              <a:cxnLst/>
              <a:rect l="l" t="t" r="r" b="b"/>
              <a:pathLst>
                <a:path w="1276" h="1276" extrusionOk="0">
                  <a:moveTo>
                    <a:pt x="652" y="0"/>
                  </a:moveTo>
                  <a:cubicBezTo>
                    <a:pt x="299" y="0"/>
                    <a:pt x="1" y="299"/>
                    <a:pt x="1" y="624"/>
                  </a:cubicBezTo>
                  <a:cubicBezTo>
                    <a:pt x="1" y="977"/>
                    <a:pt x="299" y="1275"/>
                    <a:pt x="652" y="1275"/>
                  </a:cubicBezTo>
                  <a:cubicBezTo>
                    <a:pt x="977" y="1275"/>
                    <a:pt x="1275" y="977"/>
                    <a:pt x="1275" y="624"/>
                  </a:cubicBezTo>
                  <a:cubicBezTo>
                    <a:pt x="1275" y="271"/>
                    <a:pt x="1004" y="0"/>
                    <a:pt x="6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626;p49">
              <a:extLst>
                <a:ext uri="{FF2B5EF4-FFF2-40B4-BE49-F238E27FC236}">
                  <a16:creationId xmlns:a16="http://schemas.microsoft.com/office/drawing/2014/main" id="{F43C349A-8838-483F-B7AC-5354B945566B}"/>
                </a:ext>
              </a:extLst>
            </p:cNvPr>
            <p:cNvSpPr/>
            <p:nvPr/>
          </p:nvSpPr>
          <p:spPr>
            <a:xfrm>
              <a:off x="4668788" y="3972082"/>
              <a:ext cx="84197" cy="85483"/>
            </a:xfrm>
            <a:custGeom>
              <a:avLst/>
              <a:gdLst/>
              <a:ahLst/>
              <a:cxnLst/>
              <a:rect l="l" t="t" r="r" b="b"/>
              <a:pathLst>
                <a:path w="1899" h="1928" extrusionOk="0">
                  <a:moveTo>
                    <a:pt x="995" y="1"/>
                  </a:moveTo>
                  <a:cubicBezTo>
                    <a:pt x="980" y="1"/>
                    <a:pt x="965" y="1"/>
                    <a:pt x="950" y="2"/>
                  </a:cubicBezTo>
                  <a:cubicBezTo>
                    <a:pt x="434" y="2"/>
                    <a:pt x="0" y="436"/>
                    <a:pt x="0" y="978"/>
                  </a:cubicBezTo>
                  <a:cubicBezTo>
                    <a:pt x="0" y="1467"/>
                    <a:pt x="407" y="1928"/>
                    <a:pt x="950" y="1928"/>
                  </a:cubicBezTo>
                  <a:cubicBezTo>
                    <a:pt x="1465" y="1928"/>
                    <a:pt x="1899" y="1521"/>
                    <a:pt x="1899" y="978"/>
                  </a:cubicBezTo>
                  <a:cubicBezTo>
                    <a:pt x="1899" y="451"/>
                    <a:pt x="1515" y="1"/>
                    <a:pt x="9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27;p49">
              <a:extLst>
                <a:ext uri="{FF2B5EF4-FFF2-40B4-BE49-F238E27FC236}">
                  <a16:creationId xmlns:a16="http://schemas.microsoft.com/office/drawing/2014/main" id="{2C0658CB-7E67-4EF1-99D7-09E4BE5E8345}"/>
                </a:ext>
              </a:extLst>
            </p:cNvPr>
            <p:cNvSpPr/>
            <p:nvPr/>
          </p:nvSpPr>
          <p:spPr>
            <a:xfrm>
              <a:off x="4817275" y="3946950"/>
              <a:ext cx="274851" cy="104576"/>
            </a:xfrm>
            <a:custGeom>
              <a:avLst/>
              <a:gdLst/>
              <a:ahLst/>
              <a:cxnLst/>
              <a:rect l="l" t="t" r="r" b="b"/>
              <a:pathLst>
                <a:path w="6044" h="2091" extrusionOk="0">
                  <a:moveTo>
                    <a:pt x="5085" y="1"/>
                  </a:moveTo>
                  <a:cubicBezTo>
                    <a:pt x="4658" y="1"/>
                    <a:pt x="4370" y="434"/>
                    <a:pt x="4064" y="762"/>
                  </a:cubicBezTo>
                  <a:cubicBezTo>
                    <a:pt x="3575" y="1277"/>
                    <a:pt x="2952" y="1549"/>
                    <a:pt x="2219" y="1549"/>
                  </a:cubicBezTo>
                  <a:cubicBezTo>
                    <a:pt x="1595" y="1549"/>
                    <a:pt x="1026" y="1413"/>
                    <a:pt x="483" y="1196"/>
                  </a:cubicBezTo>
                  <a:cubicBezTo>
                    <a:pt x="456" y="1169"/>
                    <a:pt x="375" y="1169"/>
                    <a:pt x="348" y="1169"/>
                  </a:cubicBezTo>
                  <a:cubicBezTo>
                    <a:pt x="337" y="1167"/>
                    <a:pt x="326" y="1166"/>
                    <a:pt x="316" y="1166"/>
                  </a:cubicBezTo>
                  <a:cubicBezTo>
                    <a:pt x="161" y="1166"/>
                    <a:pt x="0" y="1342"/>
                    <a:pt x="76" y="1494"/>
                  </a:cubicBezTo>
                  <a:cubicBezTo>
                    <a:pt x="104" y="1603"/>
                    <a:pt x="131" y="1684"/>
                    <a:pt x="185" y="1766"/>
                  </a:cubicBezTo>
                  <a:cubicBezTo>
                    <a:pt x="230" y="1721"/>
                    <a:pt x="291" y="1701"/>
                    <a:pt x="369" y="1701"/>
                  </a:cubicBezTo>
                  <a:cubicBezTo>
                    <a:pt x="432" y="1701"/>
                    <a:pt x="506" y="1714"/>
                    <a:pt x="592" y="1738"/>
                  </a:cubicBezTo>
                  <a:cubicBezTo>
                    <a:pt x="1134" y="1955"/>
                    <a:pt x="1704" y="2091"/>
                    <a:pt x="2301" y="2091"/>
                  </a:cubicBezTo>
                  <a:cubicBezTo>
                    <a:pt x="3033" y="2091"/>
                    <a:pt x="3657" y="1847"/>
                    <a:pt x="4172" y="1304"/>
                  </a:cubicBezTo>
                  <a:cubicBezTo>
                    <a:pt x="4476" y="979"/>
                    <a:pt x="4744" y="533"/>
                    <a:pt x="5172" y="533"/>
                  </a:cubicBezTo>
                  <a:cubicBezTo>
                    <a:pt x="5280" y="533"/>
                    <a:pt x="5398" y="561"/>
                    <a:pt x="5528" y="626"/>
                  </a:cubicBezTo>
                  <a:cubicBezTo>
                    <a:pt x="5772" y="735"/>
                    <a:pt x="5935" y="952"/>
                    <a:pt x="6044" y="1223"/>
                  </a:cubicBezTo>
                  <a:cubicBezTo>
                    <a:pt x="5962" y="762"/>
                    <a:pt x="5827" y="274"/>
                    <a:pt x="5420" y="84"/>
                  </a:cubicBezTo>
                  <a:cubicBezTo>
                    <a:pt x="5299" y="26"/>
                    <a:pt x="5188" y="1"/>
                    <a:pt x="5085"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628;p49">
              <a:extLst>
                <a:ext uri="{FF2B5EF4-FFF2-40B4-BE49-F238E27FC236}">
                  <a16:creationId xmlns:a16="http://schemas.microsoft.com/office/drawing/2014/main" id="{B1AAE525-0EB1-40B1-BE84-881CBB4D7C5E}"/>
                </a:ext>
              </a:extLst>
            </p:cNvPr>
            <p:cNvSpPr/>
            <p:nvPr/>
          </p:nvSpPr>
          <p:spPr>
            <a:xfrm>
              <a:off x="3617736" y="4024931"/>
              <a:ext cx="562820" cy="455967"/>
            </a:xfrm>
            <a:custGeom>
              <a:avLst/>
              <a:gdLst/>
              <a:ahLst/>
              <a:cxnLst/>
              <a:rect l="l" t="t" r="r" b="b"/>
              <a:pathLst>
                <a:path w="12694" h="10284" extrusionOk="0">
                  <a:moveTo>
                    <a:pt x="5415" y="1"/>
                  </a:moveTo>
                  <a:cubicBezTo>
                    <a:pt x="5355" y="1"/>
                    <a:pt x="5295" y="1"/>
                    <a:pt x="5235" y="3"/>
                  </a:cubicBezTo>
                  <a:lnTo>
                    <a:pt x="0" y="10283"/>
                  </a:lnTo>
                  <a:lnTo>
                    <a:pt x="1519" y="10283"/>
                  </a:lnTo>
                  <a:lnTo>
                    <a:pt x="6673" y="2634"/>
                  </a:lnTo>
                  <a:lnTo>
                    <a:pt x="10280" y="5130"/>
                  </a:lnTo>
                  <a:lnTo>
                    <a:pt x="8815" y="9198"/>
                  </a:lnTo>
                  <a:lnTo>
                    <a:pt x="10117" y="9198"/>
                  </a:lnTo>
                  <a:lnTo>
                    <a:pt x="12694" y="4343"/>
                  </a:lnTo>
                  <a:lnTo>
                    <a:pt x="9059" y="736"/>
                  </a:lnTo>
                  <a:cubicBezTo>
                    <a:pt x="9059" y="736"/>
                    <a:pt x="7158" y="1"/>
                    <a:pt x="5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629;p49">
              <a:extLst>
                <a:ext uri="{FF2B5EF4-FFF2-40B4-BE49-F238E27FC236}">
                  <a16:creationId xmlns:a16="http://schemas.microsoft.com/office/drawing/2014/main" id="{611EB7FF-DC7E-415E-9769-16F7A0F78560}"/>
                </a:ext>
              </a:extLst>
            </p:cNvPr>
            <p:cNvSpPr/>
            <p:nvPr/>
          </p:nvSpPr>
          <p:spPr>
            <a:xfrm>
              <a:off x="3838977" y="4023734"/>
              <a:ext cx="180454" cy="49436"/>
            </a:xfrm>
            <a:custGeom>
              <a:avLst/>
              <a:gdLst/>
              <a:ahLst/>
              <a:cxnLst/>
              <a:rect l="l" t="t" r="r" b="b"/>
              <a:pathLst>
                <a:path w="4070" h="1115" extrusionOk="0">
                  <a:moveTo>
                    <a:pt x="419" y="1"/>
                  </a:moveTo>
                  <a:cubicBezTo>
                    <a:pt x="361" y="1"/>
                    <a:pt x="303" y="1"/>
                    <a:pt x="245" y="3"/>
                  </a:cubicBezTo>
                  <a:lnTo>
                    <a:pt x="1" y="491"/>
                  </a:lnTo>
                  <a:cubicBezTo>
                    <a:pt x="1073" y="969"/>
                    <a:pt x="1929" y="1114"/>
                    <a:pt x="2574" y="1114"/>
                  </a:cubicBezTo>
                  <a:cubicBezTo>
                    <a:pt x="3577" y="1114"/>
                    <a:pt x="4069" y="763"/>
                    <a:pt x="4069" y="763"/>
                  </a:cubicBezTo>
                  <a:cubicBezTo>
                    <a:pt x="4069" y="763"/>
                    <a:pt x="2164" y="1"/>
                    <a:pt x="419" y="1"/>
                  </a:cubicBezTo>
                  <a:close/>
                </a:path>
              </a:pathLst>
            </a:custGeom>
            <a:solidFill>
              <a:srgbClr val="437E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3630;p49">
              <a:extLst>
                <a:ext uri="{FF2B5EF4-FFF2-40B4-BE49-F238E27FC236}">
                  <a16:creationId xmlns:a16="http://schemas.microsoft.com/office/drawing/2014/main" id="{FFACD25E-1A1A-4743-B864-9292F590FD4F}"/>
                </a:ext>
              </a:extLst>
            </p:cNvPr>
            <p:cNvSpPr/>
            <p:nvPr/>
          </p:nvSpPr>
          <p:spPr>
            <a:xfrm>
              <a:off x="3792069" y="3821824"/>
              <a:ext cx="73423" cy="89030"/>
            </a:xfrm>
            <a:custGeom>
              <a:avLst/>
              <a:gdLst/>
              <a:ahLst/>
              <a:cxnLst/>
              <a:rect l="l" t="t" r="r" b="b"/>
              <a:pathLst>
                <a:path w="1656" h="2008" extrusionOk="0">
                  <a:moveTo>
                    <a:pt x="815" y="0"/>
                  </a:moveTo>
                  <a:lnTo>
                    <a:pt x="1" y="299"/>
                  </a:lnTo>
                  <a:cubicBezTo>
                    <a:pt x="1" y="299"/>
                    <a:pt x="218" y="1791"/>
                    <a:pt x="1493" y="2008"/>
                  </a:cubicBezTo>
                  <a:lnTo>
                    <a:pt x="1656" y="977"/>
                  </a:lnTo>
                  <a:lnTo>
                    <a:pt x="815" y="0"/>
                  </a:lnTo>
                  <a:close/>
                </a:path>
              </a:pathLst>
            </a:custGeom>
            <a:solidFill>
              <a:srgbClr val="437E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631;p49">
              <a:extLst>
                <a:ext uri="{FF2B5EF4-FFF2-40B4-BE49-F238E27FC236}">
                  <a16:creationId xmlns:a16="http://schemas.microsoft.com/office/drawing/2014/main" id="{2F5F4E9F-8AF4-4104-917F-ACC62C00672A}"/>
                </a:ext>
              </a:extLst>
            </p:cNvPr>
            <p:cNvSpPr/>
            <p:nvPr/>
          </p:nvSpPr>
          <p:spPr>
            <a:xfrm>
              <a:off x="3555177" y="4015443"/>
              <a:ext cx="80606" cy="153275"/>
            </a:xfrm>
            <a:custGeom>
              <a:avLst/>
              <a:gdLst/>
              <a:ahLst/>
              <a:cxnLst/>
              <a:rect l="l" t="t" r="r" b="b"/>
              <a:pathLst>
                <a:path w="1818" h="3457" extrusionOk="0">
                  <a:moveTo>
                    <a:pt x="814" y="0"/>
                  </a:moveTo>
                  <a:lnTo>
                    <a:pt x="543" y="82"/>
                  </a:lnTo>
                  <a:cubicBezTo>
                    <a:pt x="136" y="190"/>
                    <a:pt x="1" y="1031"/>
                    <a:pt x="190" y="1953"/>
                  </a:cubicBezTo>
                  <a:cubicBezTo>
                    <a:pt x="392" y="2810"/>
                    <a:pt x="828" y="3456"/>
                    <a:pt x="1215" y="3456"/>
                  </a:cubicBezTo>
                  <a:cubicBezTo>
                    <a:pt x="1245" y="3456"/>
                    <a:pt x="1274" y="3453"/>
                    <a:pt x="1303" y="3445"/>
                  </a:cubicBezTo>
                  <a:lnTo>
                    <a:pt x="1574" y="3337"/>
                  </a:lnTo>
                  <a:lnTo>
                    <a:pt x="1547" y="3255"/>
                  </a:lnTo>
                  <a:cubicBezTo>
                    <a:pt x="1791" y="2903"/>
                    <a:pt x="1818" y="2252"/>
                    <a:pt x="1655" y="1546"/>
                  </a:cubicBezTo>
                  <a:cubicBezTo>
                    <a:pt x="1492" y="841"/>
                    <a:pt x="1140" y="299"/>
                    <a:pt x="841" y="136"/>
                  </a:cubicBezTo>
                  <a:lnTo>
                    <a:pt x="814" y="0"/>
                  </a:lnTo>
                  <a:close/>
                </a:path>
              </a:pathLst>
            </a:custGeom>
            <a:solidFill>
              <a:srgbClr val="919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3632;p49">
              <a:extLst>
                <a:ext uri="{FF2B5EF4-FFF2-40B4-BE49-F238E27FC236}">
                  <a16:creationId xmlns:a16="http://schemas.microsoft.com/office/drawing/2014/main" id="{D3E79E93-08EA-4ADB-8098-79B259F80770}"/>
                </a:ext>
              </a:extLst>
            </p:cNvPr>
            <p:cNvSpPr/>
            <p:nvPr/>
          </p:nvSpPr>
          <p:spPr>
            <a:xfrm>
              <a:off x="3567192" y="4012739"/>
              <a:ext cx="81847" cy="149994"/>
            </a:xfrm>
            <a:custGeom>
              <a:avLst/>
              <a:gdLst/>
              <a:ahLst/>
              <a:cxnLst/>
              <a:rect l="l" t="t" r="r" b="b"/>
              <a:pathLst>
                <a:path w="1846" h="3383" extrusionOk="0">
                  <a:moveTo>
                    <a:pt x="610" y="0"/>
                  </a:moveTo>
                  <a:cubicBezTo>
                    <a:pt x="588" y="0"/>
                    <a:pt x="566" y="3"/>
                    <a:pt x="543" y="7"/>
                  </a:cubicBezTo>
                  <a:cubicBezTo>
                    <a:pt x="136" y="116"/>
                    <a:pt x="1" y="956"/>
                    <a:pt x="191" y="1879"/>
                  </a:cubicBezTo>
                  <a:cubicBezTo>
                    <a:pt x="417" y="2759"/>
                    <a:pt x="830" y="3382"/>
                    <a:pt x="1213" y="3382"/>
                  </a:cubicBezTo>
                  <a:cubicBezTo>
                    <a:pt x="1243" y="3382"/>
                    <a:pt x="1273" y="3378"/>
                    <a:pt x="1303" y="3370"/>
                  </a:cubicBezTo>
                  <a:cubicBezTo>
                    <a:pt x="1710" y="3262"/>
                    <a:pt x="1845" y="2421"/>
                    <a:pt x="1655" y="1499"/>
                  </a:cubicBezTo>
                  <a:cubicBezTo>
                    <a:pt x="1425" y="653"/>
                    <a:pt x="1000" y="0"/>
                    <a:pt x="610" y="0"/>
                  </a:cubicBezTo>
                  <a:close/>
                </a:path>
              </a:pathLst>
            </a:custGeom>
            <a:solidFill>
              <a:srgbClr val="C1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633;p49">
              <a:extLst>
                <a:ext uri="{FF2B5EF4-FFF2-40B4-BE49-F238E27FC236}">
                  <a16:creationId xmlns:a16="http://schemas.microsoft.com/office/drawing/2014/main" id="{577586AB-4B7C-4F42-B5CC-9E365CF08BFC}"/>
                </a:ext>
              </a:extLst>
            </p:cNvPr>
            <p:cNvSpPr/>
            <p:nvPr/>
          </p:nvSpPr>
          <p:spPr>
            <a:xfrm>
              <a:off x="3592464" y="3987467"/>
              <a:ext cx="258621" cy="135673"/>
            </a:xfrm>
            <a:custGeom>
              <a:avLst/>
              <a:gdLst/>
              <a:ahLst/>
              <a:cxnLst/>
              <a:rect l="l" t="t" r="r" b="b"/>
              <a:pathLst>
                <a:path w="5833" h="3060" extrusionOk="0">
                  <a:moveTo>
                    <a:pt x="5359" y="1"/>
                  </a:moveTo>
                  <a:cubicBezTo>
                    <a:pt x="5345" y="1"/>
                    <a:pt x="5331" y="3"/>
                    <a:pt x="5317" y="7"/>
                  </a:cubicBezTo>
                  <a:lnTo>
                    <a:pt x="190" y="1743"/>
                  </a:lnTo>
                  <a:cubicBezTo>
                    <a:pt x="28" y="1770"/>
                    <a:pt x="0" y="2123"/>
                    <a:pt x="55" y="2476"/>
                  </a:cubicBezTo>
                  <a:cubicBezTo>
                    <a:pt x="150" y="2810"/>
                    <a:pt x="288" y="3060"/>
                    <a:pt x="448" y="3060"/>
                  </a:cubicBezTo>
                  <a:cubicBezTo>
                    <a:pt x="470" y="3060"/>
                    <a:pt x="493" y="3055"/>
                    <a:pt x="516" y="3045"/>
                  </a:cubicBezTo>
                  <a:lnTo>
                    <a:pt x="5615" y="1337"/>
                  </a:lnTo>
                  <a:cubicBezTo>
                    <a:pt x="5751" y="1309"/>
                    <a:pt x="5832" y="957"/>
                    <a:pt x="5751" y="577"/>
                  </a:cubicBezTo>
                  <a:cubicBezTo>
                    <a:pt x="5676" y="255"/>
                    <a:pt x="5511" y="1"/>
                    <a:pt x="5359" y="1"/>
                  </a:cubicBezTo>
                  <a:close/>
                </a:path>
              </a:pathLst>
            </a:custGeom>
            <a:solidFill>
              <a:srgbClr val="919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634;p49">
              <a:extLst>
                <a:ext uri="{FF2B5EF4-FFF2-40B4-BE49-F238E27FC236}">
                  <a16:creationId xmlns:a16="http://schemas.microsoft.com/office/drawing/2014/main" id="{1E0662C2-2876-439E-95D7-46432988F451}"/>
                </a:ext>
              </a:extLst>
            </p:cNvPr>
            <p:cNvSpPr/>
            <p:nvPr/>
          </p:nvSpPr>
          <p:spPr>
            <a:xfrm>
              <a:off x="3685040" y="3823021"/>
              <a:ext cx="173227" cy="214106"/>
            </a:xfrm>
            <a:custGeom>
              <a:avLst/>
              <a:gdLst/>
              <a:ahLst/>
              <a:cxnLst/>
              <a:rect l="l" t="t" r="r" b="b"/>
              <a:pathLst>
                <a:path w="3907" h="4829" extrusionOk="0">
                  <a:moveTo>
                    <a:pt x="2957" y="0"/>
                  </a:moveTo>
                  <a:lnTo>
                    <a:pt x="1" y="4286"/>
                  </a:lnTo>
                  <a:cubicBezTo>
                    <a:pt x="1" y="4286"/>
                    <a:pt x="30" y="4275"/>
                    <a:pt x="84" y="4275"/>
                  </a:cubicBezTo>
                  <a:cubicBezTo>
                    <a:pt x="218" y="4275"/>
                    <a:pt x="509" y="4344"/>
                    <a:pt x="896" y="4829"/>
                  </a:cubicBezTo>
                  <a:lnTo>
                    <a:pt x="2225" y="3282"/>
                  </a:lnTo>
                  <a:lnTo>
                    <a:pt x="3906" y="1304"/>
                  </a:lnTo>
                  <a:lnTo>
                    <a:pt x="3906" y="1304"/>
                  </a:lnTo>
                  <a:cubicBezTo>
                    <a:pt x="3906" y="1304"/>
                    <a:pt x="3906" y="1304"/>
                    <a:pt x="3906" y="1304"/>
                  </a:cubicBezTo>
                  <a:cubicBezTo>
                    <a:pt x="3907" y="1304"/>
                    <a:pt x="3907" y="1304"/>
                    <a:pt x="3907" y="1302"/>
                  </a:cubicBezTo>
                  <a:lnTo>
                    <a:pt x="3907" y="1302"/>
                  </a:lnTo>
                  <a:lnTo>
                    <a:pt x="3906" y="1304"/>
                  </a:lnTo>
                  <a:lnTo>
                    <a:pt x="3906" y="1304"/>
                  </a:lnTo>
                  <a:cubicBezTo>
                    <a:pt x="3884" y="1278"/>
                    <a:pt x="3560" y="210"/>
                    <a:pt x="2957" y="0"/>
                  </a:cubicBezTo>
                  <a:close/>
                </a:path>
              </a:pathLst>
            </a:custGeom>
            <a:solidFill>
              <a:srgbClr val="ADB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635;p49">
              <a:extLst>
                <a:ext uri="{FF2B5EF4-FFF2-40B4-BE49-F238E27FC236}">
                  <a16:creationId xmlns:a16="http://schemas.microsoft.com/office/drawing/2014/main" id="{635E3AD7-762D-4965-92E4-1B8419437F3B}"/>
                </a:ext>
              </a:extLst>
            </p:cNvPr>
            <p:cNvSpPr/>
            <p:nvPr/>
          </p:nvSpPr>
          <p:spPr>
            <a:xfrm>
              <a:off x="3790872" y="3717189"/>
              <a:ext cx="359976" cy="345566"/>
            </a:xfrm>
            <a:custGeom>
              <a:avLst/>
              <a:gdLst/>
              <a:ahLst/>
              <a:cxnLst/>
              <a:rect l="l" t="t" r="r" b="b"/>
              <a:pathLst>
                <a:path w="8119" h="7794" extrusionOk="0">
                  <a:moveTo>
                    <a:pt x="4802" y="1"/>
                  </a:moveTo>
                  <a:cubicBezTo>
                    <a:pt x="4802" y="1"/>
                    <a:pt x="3446" y="109"/>
                    <a:pt x="2361" y="516"/>
                  </a:cubicBezTo>
                  <a:cubicBezTo>
                    <a:pt x="2361" y="516"/>
                    <a:pt x="1004" y="1167"/>
                    <a:pt x="1" y="2604"/>
                  </a:cubicBezTo>
                  <a:cubicBezTo>
                    <a:pt x="1" y="2604"/>
                    <a:pt x="1113" y="2930"/>
                    <a:pt x="1493" y="4340"/>
                  </a:cubicBezTo>
                  <a:lnTo>
                    <a:pt x="2008" y="3472"/>
                  </a:lnTo>
                  <a:lnTo>
                    <a:pt x="1276" y="6917"/>
                  </a:lnTo>
                  <a:cubicBezTo>
                    <a:pt x="1276" y="6917"/>
                    <a:pt x="2627" y="7794"/>
                    <a:pt x="4116" y="7794"/>
                  </a:cubicBezTo>
                  <a:cubicBezTo>
                    <a:pt x="4442" y="7794"/>
                    <a:pt x="4774" y="7752"/>
                    <a:pt x="5100" y="7649"/>
                  </a:cubicBezTo>
                  <a:cubicBezTo>
                    <a:pt x="5100" y="7649"/>
                    <a:pt x="5371" y="5561"/>
                    <a:pt x="6538" y="3961"/>
                  </a:cubicBezTo>
                  <a:cubicBezTo>
                    <a:pt x="6540" y="3964"/>
                    <a:pt x="6548" y="3966"/>
                    <a:pt x="6563" y="3966"/>
                  </a:cubicBezTo>
                  <a:cubicBezTo>
                    <a:pt x="6765" y="3966"/>
                    <a:pt x="8118" y="3585"/>
                    <a:pt x="7840" y="2116"/>
                  </a:cubicBezTo>
                  <a:cubicBezTo>
                    <a:pt x="7840" y="2116"/>
                    <a:pt x="6917" y="1086"/>
                    <a:pt x="5751" y="380"/>
                  </a:cubicBezTo>
                  <a:lnTo>
                    <a:pt x="48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3636;p49">
              <a:extLst>
                <a:ext uri="{FF2B5EF4-FFF2-40B4-BE49-F238E27FC236}">
                  <a16:creationId xmlns:a16="http://schemas.microsoft.com/office/drawing/2014/main" id="{DDB06837-A5FF-4169-BC3E-F2A8C07E7113}"/>
                </a:ext>
              </a:extLst>
            </p:cNvPr>
            <p:cNvSpPr/>
            <p:nvPr/>
          </p:nvSpPr>
          <p:spPr>
            <a:xfrm>
              <a:off x="3995309" y="3718386"/>
              <a:ext cx="83044" cy="149196"/>
            </a:xfrm>
            <a:custGeom>
              <a:avLst/>
              <a:gdLst/>
              <a:ahLst/>
              <a:cxnLst/>
              <a:rect l="l" t="t" r="r" b="b"/>
              <a:pathLst>
                <a:path w="1873" h="3365" extrusionOk="0">
                  <a:moveTo>
                    <a:pt x="1" y="1"/>
                  </a:moveTo>
                  <a:cubicBezTo>
                    <a:pt x="164" y="408"/>
                    <a:pt x="815" y="2035"/>
                    <a:pt x="842" y="3364"/>
                  </a:cubicBezTo>
                  <a:cubicBezTo>
                    <a:pt x="869" y="3364"/>
                    <a:pt x="1520" y="2279"/>
                    <a:pt x="1872" y="869"/>
                  </a:cubicBezTo>
                  <a:cubicBezTo>
                    <a:pt x="1655" y="679"/>
                    <a:pt x="1411" y="516"/>
                    <a:pt x="1140" y="380"/>
                  </a:cubicBezTo>
                  <a:lnTo>
                    <a:pt x="191" y="1"/>
                  </a:lnTo>
                  <a:close/>
                </a:path>
              </a:pathLst>
            </a:custGeom>
            <a:solidFill>
              <a:srgbClr val="ECBC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637;p49">
              <a:extLst>
                <a:ext uri="{FF2B5EF4-FFF2-40B4-BE49-F238E27FC236}">
                  <a16:creationId xmlns:a16="http://schemas.microsoft.com/office/drawing/2014/main" id="{097D62F7-A736-40E9-8355-6265FB79D6D3}"/>
                </a:ext>
              </a:extLst>
            </p:cNvPr>
            <p:cNvSpPr/>
            <p:nvPr/>
          </p:nvSpPr>
          <p:spPr>
            <a:xfrm>
              <a:off x="3995309" y="3718386"/>
              <a:ext cx="83044" cy="149196"/>
            </a:xfrm>
            <a:custGeom>
              <a:avLst/>
              <a:gdLst/>
              <a:ahLst/>
              <a:cxnLst/>
              <a:rect l="l" t="t" r="r" b="b"/>
              <a:pathLst>
                <a:path w="1873" h="3365" extrusionOk="0">
                  <a:moveTo>
                    <a:pt x="1" y="1"/>
                  </a:moveTo>
                  <a:cubicBezTo>
                    <a:pt x="164" y="408"/>
                    <a:pt x="815" y="2035"/>
                    <a:pt x="842" y="3364"/>
                  </a:cubicBezTo>
                  <a:cubicBezTo>
                    <a:pt x="869" y="3364"/>
                    <a:pt x="1520" y="2279"/>
                    <a:pt x="1872" y="869"/>
                  </a:cubicBezTo>
                  <a:cubicBezTo>
                    <a:pt x="1655" y="679"/>
                    <a:pt x="1411" y="516"/>
                    <a:pt x="1140" y="380"/>
                  </a:cubicBezTo>
                  <a:lnTo>
                    <a:pt x="191" y="1"/>
                  </a:lnTo>
                  <a:close/>
                </a:path>
              </a:pathLst>
            </a:custGeom>
            <a:solidFill>
              <a:srgbClr val="FFB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3638;p49">
              <a:extLst>
                <a:ext uri="{FF2B5EF4-FFF2-40B4-BE49-F238E27FC236}">
                  <a16:creationId xmlns:a16="http://schemas.microsoft.com/office/drawing/2014/main" id="{14378076-3C76-4121-ADEA-DCFDD382B1C1}"/>
                </a:ext>
              </a:extLst>
            </p:cNvPr>
            <p:cNvSpPr/>
            <p:nvPr/>
          </p:nvSpPr>
          <p:spPr>
            <a:xfrm>
              <a:off x="3997748" y="3706370"/>
              <a:ext cx="78211" cy="56353"/>
            </a:xfrm>
            <a:custGeom>
              <a:avLst/>
              <a:gdLst/>
              <a:ahLst/>
              <a:cxnLst/>
              <a:rect l="l" t="t" r="r" b="b"/>
              <a:pathLst>
                <a:path w="1764" h="1271" extrusionOk="0">
                  <a:moveTo>
                    <a:pt x="190" y="0"/>
                  </a:moveTo>
                  <a:lnTo>
                    <a:pt x="109" y="245"/>
                  </a:lnTo>
                  <a:lnTo>
                    <a:pt x="0" y="245"/>
                  </a:lnTo>
                  <a:cubicBezTo>
                    <a:pt x="353" y="624"/>
                    <a:pt x="705" y="896"/>
                    <a:pt x="705" y="896"/>
                  </a:cubicBezTo>
                  <a:cubicBezTo>
                    <a:pt x="1052" y="1165"/>
                    <a:pt x="1316" y="1270"/>
                    <a:pt x="1527" y="1270"/>
                  </a:cubicBezTo>
                  <a:cubicBezTo>
                    <a:pt x="1614" y="1270"/>
                    <a:pt x="1692" y="1253"/>
                    <a:pt x="1763" y="1221"/>
                  </a:cubicBezTo>
                  <a:lnTo>
                    <a:pt x="1763" y="1085"/>
                  </a:lnTo>
                  <a:cubicBezTo>
                    <a:pt x="1736" y="1058"/>
                    <a:pt x="1682" y="1031"/>
                    <a:pt x="1628" y="1004"/>
                  </a:cubicBezTo>
                  <a:lnTo>
                    <a:pt x="1600" y="950"/>
                  </a:lnTo>
                  <a:cubicBezTo>
                    <a:pt x="1573" y="923"/>
                    <a:pt x="1546" y="896"/>
                    <a:pt x="1465" y="868"/>
                  </a:cubicBezTo>
                  <a:cubicBezTo>
                    <a:pt x="1438" y="814"/>
                    <a:pt x="1411" y="814"/>
                    <a:pt x="1411" y="787"/>
                  </a:cubicBezTo>
                  <a:cubicBezTo>
                    <a:pt x="1356" y="760"/>
                    <a:pt x="1329" y="760"/>
                    <a:pt x="1302" y="733"/>
                  </a:cubicBezTo>
                  <a:cubicBezTo>
                    <a:pt x="1221" y="679"/>
                    <a:pt x="1167" y="651"/>
                    <a:pt x="1085" y="597"/>
                  </a:cubicBezTo>
                  <a:lnTo>
                    <a:pt x="380" y="326"/>
                  </a:lnTo>
                  <a:lnTo>
                    <a:pt x="407" y="245"/>
                  </a:lnTo>
                  <a:lnTo>
                    <a:pt x="190" y="0"/>
                  </a:lnTo>
                  <a:close/>
                </a:path>
              </a:pathLst>
            </a:custGeom>
            <a:solidFill>
              <a:srgbClr val="E98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639;p49">
              <a:extLst>
                <a:ext uri="{FF2B5EF4-FFF2-40B4-BE49-F238E27FC236}">
                  <a16:creationId xmlns:a16="http://schemas.microsoft.com/office/drawing/2014/main" id="{C5143E3D-3B1E-47E4-8E22-FF0D594465A6}"/>
                </a:ext>
              </a:extLst>
            </p:cNvPr>
            <p:cNvSpPr/>
            <p:nvPr/>
          </p:nvSpPr>
          <p:spPr>
            <a:xfrm>
              <a:off x="3973673" y="3542590"/>
              <a:ext cx="146757" cy="214505"/>
            </a:xfrm>
            <a:custGeom>
              <a:avLst/>
              <a:gdLst/>
              <a:ahLst/>
              <a:cxnLst/>
              <a:rect l="l" t="t" r="r" b="b"/>
              <a:pathLst>
                <a:path w="3310" h="4838" extrusionOk="0">
                  <a:moveTo>
                    <a:pt x="1679" y="1"/>
                  </a:moveTo>
                  <a:cubicBezTo>
                    <a:pt x="961" y="1"/>
                    <a:pt x="625" y="385"/>
                    <a:pt x="625" y="385"/>
                  </a:cubicBezTo>
                  <a:cubicBezTo>
                    <a:pt x="1" y="1036"/>
                    <a:pt x="163" y="2827"/>
                    <a:pt x="163" y="2827"/>
                  </a:cubicBezTo>
                  <a:cubicBezTo>
                    <a:pt x="245" y="3667"/>
                    <a:pt x="1357" y="4454"/>
                    <a:pt x="1357" y="4454"/>
                  </a:cubicBezTo>
                  <a:cubicBezTo>
                    <a:pt x="1699" y="4728"/>
                    <a:pt x="1975" y="4838"/>
                    <a:pt x="2197" y="4838"/>
                  </a:cubicBezTo>
                  <a:cubicBezTo>
                    <a:pt x="3120" y="4838"/>
                    <a:pt x="3120" y="2935"/>
                    <a:pt x="3120" y="2935"/>
                  </a:cubicBezTo>
                  <a:cubicBezTo>
                    <a:pt x="3310" y="87"/>
                    <a:pt x="1818" y="6"/>
                    <a:pt x="1818" y="6"/>
                  </a:cubicBezTo>
                  <a:cubicBezTo>
                    <a:pt x="1770" y="2"/>
                    <a:pt x="1724" y="1"/>
                    <a:pt x="1679" y="1"/>
                  </a:cubicBezTo>
                  <a:close/>
                </a:path>
              </a:pathLst>
            </a:custGeom>
            <a:solidFill>
              <a:srgbClr val="FFB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3640;p49">
              <a:extLst>
                <a:ext uri="{FF2B5EF4-FFF2-40B4-BE49-F238E27FC236}">
                  <a16:creationId xmlns:a16="http://schemas.microsoft.com/office/drawing/2014/main" id="{C5A53ACE-1A7B-4286-94C7-25B415677432}"/>
                </a:ext>
              </a:extLst>
            </p:cNvPr>
            <p:cNvSpPr/>
            <p:nvPr/>
          </p:nvSpPr>
          <p:spPr>
            <a:xfrm>
              <a:off x="4079505" y="3672719"/>
              <a:ext cx="16893" cy="37288"/>
            </a:xfrm>
            <a:custGeom>
              <a:avLst/>
              <a:gdLst/>
              <a:ahLst/>
              <a:cxnLst/>
              <a:rect l="l" t="t" r="r" b="b"/>
              <a:pathLst>
                <a:path w="381" h="841" extrusionOk="0">
                  <a:moveTo>
                    <a:pt x="136" y="0"/>
                  </a:moveTo>
                  <a:cubicBezTo>
                    <a:pt x="136" y="27"/>
                    <a:pt x="136" y="54"/>
                    <a:pt x="163" y="163"/>
                  </a:cubicBezTo>
                  <a:cubicBezTo>
                    <a:pt x="190" y="271"/>
                    <a:pt x="245" y="407"/>
                    <a:pt x="272" y="542"/>
                  </a:cubicBezTo>
                  <a:cubicBezTo>
                    <a:pt x="299" y="597"/>
                    <a:pt x="299" y="678"/>
                    <a:pt x="272" y="705"/>
                  </a:cubicBezTo>
                  <a:cubicBezTo>
                    <a:pt x="272" y="732"/>
                    <a:pt x="190" y="759"/>
                    <a:pt x="163" y="759"/>
                  </a:cubicBezTo>
                  <a:cubicBezTo>
                    <a:pt x="55" y="814"/>
                    <a:pt x="1" y="814"/>
                    <a:pt x="1" y="814"/>
                  </a:cubicBezTo>
                  <a:cubicBezTo>
                    <a:pt x="1" y="814"/>
                    <a:pt x="55" y="841"/>
                    <a:pt x="163" y="841"/>
                  </a:cubicBezTo>
                  <a:cubicBezTo>
                    <a:pt x="190" y="841"/>
                    <a:pt x="299" y="814"/>
                    <a:pt x="326" y="732"/>
                  </a:cubicBezTo>
                  <a:cubicBezTo>
                    <a:pt x="380" y="678"/>
                    <a:pt x="380" y="570"/>
                    <a:pt x="380" y="488"/>
                  </a:cubicBezTo>
                  <a:cubicBezTo>
                    <a:pt x="380" y="325"/>
                    <a:pt x="299" y="217"/>
                    <a:pt x="245" y="136"/>
                  </a:cubicBezTo>
                  <a:cubicBezTo>
                    <a:pt x="163" y="27"/>
                    <a:pt x="136" y="0"/>
                    <a:pt x="136" y="0"/>
                  </a:cubicBezTo>
                  <a:close/>
                </a:path>
              </a:pathLst>
            </a:custGeom>
            <a:solidFill>
              <a:srgbClr val="E98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41;p49">
              <a:extLst>
                <a:ext uri="{FF2B5EF4-FFF2-40B4-BE49-F238E27FC236}">
                  <a16:creationId xmlns:a16="http://schemas.microsoft.com/office/drawing/2014/main" id="{96AC8964-7D17-40A1-967A-4EDDF66487C6}"/>
                </a:ext>
              </a:extLst>
            </p:cNvPr>
            <p:cNvSpPr/>
            <p:nvPr/>
          </p:nvSpPr>
          <p:spPr>
            <a:xfrm>
              <a:off x="3971279" y="3542102"/>
              <a:ext cx="172828" cy="139042"/>
            </a:xfrm>
            <a:custGeom>
              <a:avLst/>
              <a:gdLst/>
              <a:ahLst/>
              <a:cxnLst/>
              <a:rect l="l" t="t" r="r" b="b"/>
              <a:pathLst>
                <a:path w="3898" h="3136" extrusionOk="0">
                  <a:moveTo>
                    <a:pt x="1576" y="0"/>
                  </a:moveTo>
                  <a:cubicBezTo>
                    <a:pt x="934" y="0"/>
                    <a:pt x="651" y="369"/>
                    <a:pt x="651" y="369"/>
                  </a:cubicBezTo>
                  <a:cubicBezTo>
                    <a:pt x="0" y="1047"/>
                    <a:pt x="190" y="2783"/>
                    <a:pt x="190" y="2783"/>
                  </a:cubicBezTo>
                  <a:cubicBezTo>
                    <a:pt x="190" y="2892"/>
                    <a:pt x="245" y="3027"/>
                    <a:pt x="272" y="3136"/>
                  </a:cubicBezTo>
                  <a:cubicBezTo>
                    <a:pt x="516" y="3082"/>
                    <a:pt x="787" y="2892"/>
                    <a:pt x="868" y="2485"/>
                  </a:cubicBezTo>
                  <a:lnTo>
                    <a:pt x="1411" y="2485"/>
                  </a:lnTo>
                  <a:lnTo>
                    <a:pt x="1411" y="1888"/>
                  </a:lnTo>
                  <a:cubicBezTo>
                    <a:pt x="1411" y="1888"/>
                    <a:pt x="1411" y="1715"/>
                    <a:pt x="1550" y="1715"/>
                  </a:cubicBezTo>
                  <a:cubicBezTo>
                    <a:pt x="1584" y="1715"/>
                    <a:pt x="1628" y="1725"/>
                    <a:pt x="1682" y="1753"/>
                  </a:cubicBezTo>
                  <a:cubicBezTo>
                    <a:pt x="1682" y="1753"/>
                    <a:pt x="2163" y="2073"/>
                    <a:pt x="2634" y="2073"/>
                  </a:cubicBezTo>
                  <a:cubicBezTo>
                    <a:pt x="2805" y="2073"/>
                    <a:pt x="2975" y="2031"/>
                    <a:pt x="3120" y="1915"/>
                  </a:cubicBezTo>
                  <a:cubicBezTo>
                    <a:pt x="3120" y="1916"/>
                    <a:pt x="3122" y="1916"/>
                    <a:pt x="3123" y="1916"/>
                  </a:cubicBezTo>
                  <a:cubicBezTo>
                    <a:pt x="3186" y="1916"/>
                    <a:pt x="3898" y="1437"/>
                    <a:pt x="3581" y="803"/>
                  </a:cubicBezTo>
                  <a:cubicBezTo>
                    <a:pt x="3581" y="803"/>
                    <a:pt x="3542" y="674"/>
                    <a:pt x="3394" y="674"/>
                  </a:cubicBezTo>
                  <a:cubicBezTo>
                    <a:pt x="3327" y="674"/>
                    <a:pt x="3238" y="700"/>
                    <a:pt x="3120" y="776"/>
                  </a:cubicBezTo>
                  <a:cubicBezTo>
                    <a:pt x="3120" y="776"/>
                    <a:pt x="3073" y="793"/>
                    <a:pt x="3008" y="793"/>
                  </a:cubicBezTo>
                  <a:cubicBezTo>
                    <a:pt x="2931" y="793"/>
                    <a:pt x="2828" y="770"/>
                    <a:pt x="2740" y="668"/>
                  </a:cubicBezTo>
                  <a:cubicBezTo>
                    <a:pt x="2333" y="44"/>
                    <a:pt x="1818" y="17"/>
                    <a:pt x="1818" y="17"/>
                  </a:cubicBezTo>
                  <a:cubicBezTo>
                    <a:pt x="1732" y="5"/>
                    <a:pt x="1652" y="0"/>
                    <a:pt x="1576" y="0"/>
                  </a:cubicBezTo>
                  <a:close/>
                </a:path>
              </a:pathLst>
            </a:custGeom>
            <a:solidFill>
              <a:srgbClr val="0E2A47"/>
            </a:solidFill>
            <a:ln w="9525" cap="flat" cmpd="sng">
              <a:solidFill>
                <a:srgbClr val="0E2C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3642;p49">
              <a:extLst>
                <a:ext uri="{FF2B5EF4-FFF2-40B4-BE49-F238E27FC236}">
                  <a16:creationId xmlns:a16="http://schemas.microsoft.com/office/drawing/2014/main" id="{A181F2FD-967C-4F32-B6DB-CA35113EBED6}"/>
                </a:ext>
              </a:extLst>
            </p:cNvPr>
            <p:cNvSpPr/>
            <p:nvPr/>
          </p:nvSpPr>
          <p:spPr>
            <a:xfrm>
              <a:off x="4024173" y="3798990"/>
              <a:ext cx="38529" cy="69787"/>
            </a:xfrm>
            <a:custGeom>
              <a:avLst/>
              <a:gdLst/>
              <a:ahLst/>
              <a:cxnLst/>
              <a:rect l="l" t="t" r="r" b="b"/>
              <a:pathLst>
                <a:path w="869" h="1574" extrusionOk="0">
                  <a:moveTo>
                    <a:pt x="1" y="0"/>
                  </a:moveTo>
                  <a:lnTo>
                    <a:pt x="1" y="0"/>
                  </a:lnTo>
                  <a:cubicBezTo>
                    <a:pt x="82" y="407"/>
                    <a:pt x="164" y="841"/>
                    <a:pt x="218" y="1275"/>
                  </a:cubicBezTo>
                  <a:lnTo>
                    <a:pt x="218" y="1302"/>
                  </a:lnTo>
                  <a:lnTo>
                    <a:pt x="218" y="1410"/>
                  </a:lnTo>
                  <a:lnTo>
                    <a:pt x="218" y="1573"/>
                  </a:lnTo>
                  <a:cubicBezTo>
                    <a:pt x="218" y="1573"/>
                    <a:pt x="571" y="1004"/>
                    <a:pt x="869" y="136"/>
                  </a:cubicBezTo>
                  <a:cubicBezTo>
                    <a:pt x="489" y="136"/>
                    <a:pt x="191" y="54"/>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643;p49">
              <a:extLst>
                <a:ext uri="{FF2B5EF4-FFF2-40B4-BE49-F238E27FC236}">
                  <a16:creationId xmlns:a16="http://schemas.microsoft.com/office/drawing/2014/main" id="{7963914F-D4A9-47F8-83E3-F5B055C133E0}"/>
                </a:ext>
              </a:extLst>
            </p:cNvPr>
            <p:cNvSpPr/>
            <p:nvPr/>
          </p:nvSpPr>
          <p:spPr>
            <a:xfrm>
              <a:off x="4063854" y="3694355"/>
              <a:ext cx="214150" cy="711972"/>
            </a:xfrm>
            <a:custGeom>
              <a:avLst/>
              <a:gdLst/>
              <a:ahLst/>
              <a:cxnLst/>
              <a:rect l="l" t="t" r="r" b="b"/>
              <a:pathLst>
                <a:path w="4830" h="16058" extrusionOk="0">
                  <a:moveTo>
                    <a:pt x="2279" y="0"/>
                  </a:moveTo>
                  <a:cubicBezTo>
                    <a:pt x="2117" y="2685"/>
                    <a:pt x="1" y="3635"/>
                    <a:pt x="1" y="3635"/>
                  </a:cubicBezTo>
                  <a:cubicBezTo>
                    <a:pt x="408" y="11365"/>
                    <a:pt x="2659" y="16058"/>
                    <a:pt x="2659" y="16058"/>
                  </a:cubicBezTo>
                  <a:lnTo>
                    <a:pt x="2957" y="16058"/>
                  </a:lnTo>
                  <a:lnTo>
                    <a:pt x="2957" y="15515"/>
                  </a:lnTo>
                  <a:cubicBezTo>
                    <a:pt x="4829" y="11636"/>
                    <a:pt x="4422" y="3336"/>
                    <a:pt x="4422" y="3336"/>
                  </a:cubicBezTo>
                  <a:cubicBezTo>
                    <a:pt x="3500" y="3038"/>
                    <a:pt x="2957" y="1953"/>
                    <a:pt x="2632" y="1085"/>
                  </a:cubicBezTo>
                  <a:lnTo>
                    <a:pt x="2578" y="0"/>
                  </a:lnTo>
                  <a:close/>
                </a:path>
              </a:pathLst>
            </a:custGeom>
            <a:solidFill>
              <a:srgbClr val="8681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3644;p49">
              <a:extLst>
                <a:ext uri="{FF2B5EF4-FFF2-40B4-BE49-F238E27FC236}">
                  <a16:creationId xmlns:a16="http://schemas.microsoft.com/office/drawing/2014/main" id="{709A663E-E4B5-4CA1-A9A2-31AD9A331744}"/>
                </a:ext>
              </a:extLst>
            </p:cNvPr>
            <p:cNvSpPr/>
            <p:nvPr/>
          </p:nvSpPr>
          <p:spPr>
            <a:xfrm>
              <a:off x="4066293" y="3856673"/>
              <a:ext cx="158773" cy="550849"/>
            </a:xfrm>
            <a:custGeom>
              <a:avLst/>
              <a:gdLst/>
              <a:ahLst/>
              <a:cxnLst/>
              <a:rect l="l" t="t" r="r" b="b"/>
              <a:pathLst>
                <a:path w="3581" h="12424" extrusionOk="0">
                  <a:moveTo>
                    <a:pt x="0" y="1"/>
                  </a:moveTo>
                  <a:cubicBezTo>
                    <a:pt x="407" y="7731"/>
                    <a:pt x="2631" y="12424"/>
                    <a:pt x="2631" y="12424"/>
                  </a:cubicBezTo>
                  <a:lnTo>
                    <a:pt x="2902" y="12424"/>
                  </a:lnTo>
                  <a:lnTo>
                    <a:pt x="2902" y="11881"/>
                  </a:lnTo>
                  <a:cubicBezTo>
                    <a:pt x="3174" y="11312"/>
                    <a:pt x="3418" y="10633"/>
                    <a:pt x="3581" y="9901"/>
                  </a:cubicBezTo>
                  <a:lnTo>
                    <a:pt x="2197" y="3608"/>
                  </a:lnTo>
                  <a:lnTo>
                    <a:pt x="2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3645;p49">
              <a:extLst>
                <a:ext uri="{FF2B5EF4-FFF2-40B4-BE49-F238E27FC236}">
                  <a16:creationId xmlns:a16="http://schemas.microsoft.com/office/drawing/2014/main" id="{A9498726-2B5C-4BB7-A922-F80A48CBE701}"/>
                </a:ext>
              </a:extLst>
            </p:cNvPr>
            <p:cNvSpPr/>
            <p:nvPr/>
          </p:nvSpPr>
          <p:spPr>
            <a:xfrm>
              <a:off x="4078308" y="3696749"/>
              <a:ext cx="212909" cy="710774"/>
            </a:xfrm>
            <a:custGeom>
              <a:avLst/>
              <a:gdLst/>
              <a:ahLst/>
              <a:cxnLst/>
              <a:rect l="l" t="t" r="r" b="b"/>
              <a:pathLst>
                <a:path w="4802" h="16031" extrusionOk="0">
                  <a:moveTo>
                    <a:pt x="2252" y="0"/>
                  </a:moveTo>
                  <a:cubicBezTo>
                    <a:pt x="2089" y="2659"/>
                    <a:pt x="0" y="3608"/>
                    <a:pt x="0" y="3608"/>
                  </a:cubicBezTo>
                  <a:cubicBezTo>
                    <a:pt x="407" y="11338"/>
                    <a:pt x="2631" y="16031"/>
                    <a:pt x="2631" y="16031"/>
                  </a:cubicBezTo>
                  <a:cubicBezTo>
                    <a:pt x="4801" y="12423"/>
                    <a:pt x="4367" y="3310"/>
                    <a:pt x="4367" y="3310"/>
                  </a:cubicBezTo>
                  <a:cubicBezTo>
                    <a:pt x="2848" y="2794"/>
                    <a:pt x="2252" y="0"/>
                    <a:pt x="2252" y="0"/>
                  </a:cubicBezTo>
                  <a:close/>
                </a:path>
              </a:pathLst>
            </a:custGeom>
            <a:solidFill>
              <a:srgbClr val="FF42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3646;p49">
              <a:extLst>
                <a:ext uri="{FF2B5EF4-FFF2-40B4-BE49-F238E27FC236}">
                  <a16:creationId xmlns:a16="http://schemas.microsoft.com/office/drawing/2014/main" id="{B63AD495-FAEC-420A-929B-5F80EB3B3C1E}"/>
                </a:ext>
              </a:extLst>
            </p:cNvPr>
            <p:cNvSpPr/>
            <p:nvPr/>
          </p:nvSpPr>
          <p:spPr>
            <a:xfrm>
              <a:off x="4078308" y="3696749"/>
              <a:ext cx="212909" cy="710774"/>
            </a:xfrm>
            <a:custGeom>
              <a:avLst/>
              <a:gdLst/>
              <a:ahLst/>
              <a:cxnLst/>
              <a:rect l="l" t="t" r="r" b="b"/>
              <a:pathLst>
                <a:path w="4802" h="16031" extrusionOk="0">
                  <a:moveTo>
                    <a:pt x="2252" y="0"/>
                  </a:moveTo>
                  <a:cubicBezTo>
                    <a:pt x="2089" y="2659"/>
                    <a:pt x="0" y="3608"/>
                    <a:pt x="0" y="3608"/>
                  </a:cubicBezTo>
                  <a:cubicBezTo>
                    <a:pt x="407" y="11338"/>
                    <a:pt x="2631" y="16031"/>
                    <a:pt x="2631" y="16031"/>
                  </a:cubicBezTo>
                  <a:cubicBezTo>
                    <a:pt x="4801" y="12423"/>
                    <a:pt x="4367" y="3310"/>
                    <a:pt x="4367" y="3310"/>
                  </a:cubicBezTo>
                  <a:cubicBezTo>
                    <a:pt x="2848" y="2794"/>
                    <a:pt x="2252" y="0"/>
                    <a:pt x="22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3647;p49">
              <a:extLst>
                <a:ext uri="{FF2B5EF4-FFF2-40B4-BE49-F238E27FC236}">
                  <a16:creationId xmlns:a16="http://schemas.microsoft.com/office/drawing/2014/main" id="{796A6FA7-E1A9-44C8-8C70-FC312468E930}"/>
                </a:ext>
              </a:extLst>
            </p:cNvPr>
            <p:cNvSpPr/>
            <p:nvPr/>
          </p:nvSpPr>
          <p:spPr>
            <a:xfrm>
              <a:off x="3562404" y="4479651"/>
              <a:ext cx="174424" cy="68590"/>
            </a:xfrm>
            <a:custGeom>
              <a:avLst/>
              <a:gdLst/>
              <a:ahLst/>
              <a:cxnLst/>
              <a:rect l="l" t="t" r="r" b="b"/>
              <a:pathLst>
                <a:path w="3934" h="1547" extrusionOk="0">
                  <a:moveTo>
                    <a:pt x="1248" y="0"/>
                  </a:moveTo>
                  <a:lnTo>
                    <a:pt x="1248" y="27"/>
                  </a:lnTo>
                  <a:cubicBezTo>
                    <a:pt x="1248" y="27"/>
                    <a:pt x="0" y="1383"/>
                    <a:pt x="1004" y="1546"/>
                  </a:cubicBezTo>
                  <a:lnTo>
                    <a:pt x="2984" y="1546"/>
                  </a:lnTo>
                  <a:cubicBezTo>
                    <a:pt x="2984" y="1546"/>
                    <a:pt x="3933" y="1546"/>
                    <a:pt x="3309" y="760"/>
                  </a:cubicBezTo>
                  <a:lnTo>
                    <a:pt x="27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3648;p49">
              <a:extLst>
                <a:ext uri="{FF2B5EF4-FFF2-40B4-BE49-F238E27FC236}">
                  <a16:creationId xmlns:a16="http://schemas.microsoft.com/office/drawing/2014/main" id="{DDECB45C-6695-46CF-811D-5804FC5480EF}"/>
                </a:ext>
              </a:extLst>
            </p:cNvPr>
            <p:cNvSpPr/>
            <p:nvPr/>
          </p:nvSpPr>
          <p:spPr>
            <a:xfrm>
              <a:off x="3983294" y="4432743"/>
              <a:ext cx="169635" cy="80606"/>
            </a:xfrm>
            <a:custGeom>
              <a:avLst/>
              <a:gdLst/>
              <a:ahLst/>
              <a:cxnLst/>
              <a:rect l="l" t="t" r="r" b="b"/>
              <a:pathLst>
                <a:path w="3826" h="1818" extrusionOk="0">
                  <a:moveTo>
                    <a:pt x="597" y="0"/>
                  </a:moveTo>
                  <a:lnTo>
                    <a:pt x="1" y="1655"/>
                  </a:lnTo>
                  <a:lnTo>
                    <a:pt x="3825" y="1818"/>
                  </a:lnTo>
                  <a:lnTo>
                    <a:pt x="3825" y="1655"/>
                  </a:lnTo>
                  <a:lnTo>
                    <a:pt x="1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649;p49">
              <a:extLst>
                <a:ext uri="{FF2B5EF4-FFF2-40B4-BE49-F238E27FC236}">
                  <a16:creationId xmlns:a16="http://schemas.microsoft.com/office/drawing/2014/main" id="{EDD24B13-75BF-4AF6-96B5-3805F6BDE85F}"/>
                </a:ext>
              </a:extLst>
            </p:cNvPr>
            <p:cNvSpPr/>
            <p:nvPr/>
          </p:nvSpPr>
          <p:spPr>
            <a:xfrm>
              <a:off x="3653782" y="4013049"/>
              <a:ext cx="79408" cy="97764"/>
            </a:xfrm>
            <a:custGeom>
              <a:avLst/>
              <a:gdLst/>
              <a:ahLst/>
              <a:cxnLst/>
              <a:rect l="l" t="t" r="r" b="b"/>
              <a:pathLst>
                <a:path w="1791" h="2205" extrusionOk="0">
                  <a:moveTo>
                    <a:pt x="706" y="0"/>
                  </a:moveTo>
                  <a:cubicBezTo>
                    <a:pt x="706" y="0"/>
                    <a:pt x="1" y="624"/>
                    <a:pt x="136" y="1329"/>
                  </a:cubicBezTo>
                  <a:cubicBezTo>
                    <a:pt x="136" y="1329"/>
                    <a:pt x="442" y="2205"/>
                    <a:pt x="895" y="2205"/>
                  </a:cubicBezTo>
                  <a:cubicBezTo>
                    <a:pt x="1074" y="2205"/>
                    <a:pt x="1277" y="2067"/>
                    <a:pt x="1493" y="1682"/>
                  </a:cubicBezTo>
                  <a:cubicBezTo>
                    <a:pt x="1493" y="1682"/>
                    <a:pt x="1791" y="922"/>
                    <a:pt x="1574" y="543"/>
                  </a:cubicBezTo>
                  <a:cubicBezTo>
                    <a:pt x="1303" y="190"/>
                    <a:pt x="1059" y="54"/>
                    <a:pt x="896" y="0"/>
                  </a:cubicBezTo>
                  <a:close/>
                </a:path>
              </a:pathLst>
            </a:custGeom>
            <a:solidFill>
              <a:srgbClr val="FAAA89"/>
            </a:solidFill>
            <a:ln w="9525" cap="flat" cmpd="sng">
              <a:solidFill>
                <a:srgbClr val="FAAA8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3650;p49">
              <a:extLst>
                <a:ext uri="{FF2B5EF4-FFF2-40B4-BE49-F238E27FC236}">
                  <a16:creationId xmlns:a16="http://schemas.microsoft.com/office/drawing/2014/main" id="{9F46316C-24F2-471C-B9D2-893CF86BA449}"/>
                </a:ext>
              </a:extLst>
            </p:cNvPr>
            <p:cNvSpPr/>
            <p:nvPr/>
          </p:nvSpPr>
          <p:spPr>
            <a:xfrm>
              <a:off x="3778856" y="3915641"/>
              <a:ext cx="85438" cy="206036"/>
            </a:xfrm>
            <a:custGeom>
              <a:avLst/>
              <a:gdLst/>
              <a:ahLst/>
              <a:cxnLst/>
              <a:rect l="l" t="t" r="r" b="b"/>
              <a:pathLst>
                <a:path w="1927" h="4647" extrusionOk="0">
                  <a:moveTo>
                    <a:pt x="733" y="0"/>
                  </a:moveTo>
                  <a:lnTo>
                    <a:pt x="462" y="109"/>
                  </a:lnTo>
                  <a:cubicBezTo>
                    <a:pt x="55" y="217"/>
                    <a:pt x="1" y="1329"/>
                    <a:pt x="272" y="2577"/>
                  </a:cubicBezTo>
                  <a:cubicBezTo>
                    <a:pt x="554" y="3758"/>
                    <a:pt x="1055" y="4647"/>
                    <a:pt x="1453" y="4647"/>
                  </a:cubicBezTo>
                  <a:cubicBezTo>
                    <a:pt x="1476" y="4647"/>
                    <a:pt x="1498" y="4644"/>
                    <a:pt x="1520" y="4638"/>
                  </a:cubicBezTo>
                  <a:lnTo>
                    <a:pt x="1791" y="4557"/>
                  </a:lnTo>
                  <a:lnTo>
                    <a:pt x="1764" y="4367"/>
                  </a:lnTo>
                  <a:cubicBezTo>
                    <a:pt x="1926" y="3960"/>
                    <a:pt x="1899" y="3119"/>
                    <a:pt x="1682" y="2170"/>
                  </a:cubicBezTo>
                  <a:cubicBezTo>
                    <a:pt x="1492" y="1221"/>
                    <a:pt x="1113" y="488"/>
                    <a:pt x="787" y="217"/>
                  </a:cubicBezTo>
                  <a:lnTo>
                    <a:pt x="733" y="0"/>
                  </a:lnTo>
                  <a:close/>
                </a:path>
              </a:pathLst>
            </a:custGeom>
            <a:solidFill>
              <a:srgbClr val="919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651;p49">
              <a:extLst>
                <a:ext uri="{FF2B5EF4-FFF2-40B4-BE49-F238E27FC236}">
                  <a16:creationId xmlns:a16="http://schemas.microsoft.com/office/drawing/2014/main" id="{33A4BA4B-612D-40F7-BDB9-A1551B2A7506}"/>
                </a:ext>
              </a:extLst>
            </p:cNvPr>
            <p:cNvSpPr/>
            <p:nvPr/>
          </p:nvSpPr>
          <p:spPr>
            <a:xfrm>
              <a:off x="3787280" y="3916262"/>
              <a:ext cx="92665" cy="203021"/>
            </a:xfrm>
            <a:custGeom>
              <a:avLst/>
              <a:gdLst/>
              <a:ahLst/>
              <a:cxnLst/>
              <a:rect l="l" t="t" r="r" b="b"/>
              <a:pathLst>
                <a:path w="2090" h="4579" extrusionOk="0">
                  <a:moveTo>
                    <a:pt x="596" y="0"/>
                  </a:moveTo>
                  <a:cubicBezTo>
                    <a:pt x="569" y="0"/>
                    <a:pt x="542" y="4"/>
                    <a:pt x="516" y="13"/>
                  </a:cubicBezTo>
                  <a:cubicBezTo>
                    <a:pt x="109" y="122"/>
                    <a:pt x="0" y="1234"/>
                    <a:pt x="299" y="2509"/>
                  </a:cubicBezTo>
                  <a:cubicBezTo>
                    <a:pt x="607" y="3689"/>
                    <a:pt x="1109" y="4579"/>
                    <a:pt x="1507" y="4579"/>
                  </a:cubicBezTo>
                  <a:cubicBezTo>
                    <a:pt x="1530" y="4579"/>
                    <a:pt x="1552" y="4576"/>
                    <a:pt x="1574" y="4570"/>
                  </a:cubicBezTo>
                  <a:cubicBezTo>
                    <a:pt x="1981" y="4461"/>
                    <a:pt x="2089" y="3349"/>
                    <a:pt x="1764" y="2102"/>
                  </a:cubicBezTo>
                  <a:cubicBezTo>
                    <a:pt x="1510" y="908"/>
                    <a:pt x="994" y="0"/>
                    <a:pt x="596" y="0"/>
                  </a:cubicBezTo>
                  <a:close/>
                </a:path>
              </a:pathLst>
            </a:custGeom>
            <a:solidFill>
              <a:srgbClr val="C1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3652;p49">
              <a:extLst>
                <a:ext uri="{FF2B5EF4-FFF2-40B4-BE49-F238E27FC236}">
                  <a16:creationId xmlns:a16="http://schemas.microsoft.com/office/drawing/2014/main" id="{DC0004E7-4258-43AB-B99C-35F2C7E7A86D}"/>
                </a:ext>
              </a:extLst>
            </p:cNvPr>
            <p:cNvSpPr/>
            <p:nvPr/>
          </p:nvSpPr>
          <p:spPr>
            <a:xfrm>
              <a:off x="3805326" y="3848293"/>
              <a:ext cx="414955" cy="218096"/>
            </a:xfrm>
            <a:custGeom>
              <a:avLst/>
              <a:gdLst/>
              <a:ahLst/>
              <a:cxnLst/>
              <a:rect l="l" t="t" r="r" b="b"/>
              <a:pathLst>
                <a:path w="9359" h="4919" extrusionOk="0">
                  <a:moveTo>
                    <a:pt x="8870" y="0"/>
                  </a:moveTo>
                  <a:lnTo>
                    <a:pt x="380" y="2712"/>
                  </a:lnTo>
                  <a:cubicBezTo>
                    <a:pt x="109" y="2767"/>
                    <a:pt x="0" y="3309"/>
                    <a:pt x="190" y="3933"/>
                  </a:cubicBezTo>
                  <a:cubicBezTo>
                    <a:pt x="315" y="4484"/>
                    <a:pt x="602" y="4919"/>
                    <a:pt x="838" y="4919"/>
                  </a:cubicBezTo>
                  <a:cubicBezTo>
                    <a:pt x="857" y="4919"/>
                    <a:pt x="877" y="4916"/>
                    <a:pt x="895" y="4909"/>
                  </a:cubicBezTo>
                  <a:lnTo>
                    <a:pt x="9358" y="2197"/>
                  </a:lnTo>
                  <a:lnTo>
                    <a:pt x="8870" y="0"/>
                  </a:lnTo>
                  <a:close/>
                </a:path>
              </a:pathLst>
            </a:custGeom>
            <a:solidFill>
              <a:srgbClr val="C1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653;p49">
              <a:extLst>
                <a:ext uri="{FF2B5EF4-FFF2-40B4-BE49-F238E27FC236}">
                  <a16:creationId xmlns:a16="http://schemas.microsoft.com/office/drawing/2014/main" id="{229FD5DF-C4F0-402F-AC27-3952192E5699}"/>
                </a:ext>
              </a:extLst>
            </p:cNvPr>
            <p:cNvSpPr/>
            <p:nvPr/>
          </p:nvSpPr>
          <p:spPr>
            <a:xfrm>
              <a:off x="3805326" y="3848293"/>
              <a:ext cx="417349" cy="217697"/>
            </a:xfrm>
            <a:custGeom>
              <a:avLst/>
              <a:gdLst/>
              <a:ahLst/>
              <a:cxnLst/>
              <a:rect l="l" t="t" r="r" b="b"/>
              <a:pathLst>
                <a:path w="9413" h="4910" extrusionOk="0">
                  <a:moveTo>
                    <a:pt x="8734" y="271"/>
                  </a:moveTo>
                  <a:lnTo>
                    <a:pt x="9141" y="2034"/>
                  </a:lnTo>
                  <a:lnTo>
                    <a:pt x="868" y="4665"/>
                  </a:lnTo>
                  <a:cubicBezTo>
                    <a:pt x="787" y="4665"/>
                    <a:pt x="516" y="4448"/>
                    <a:pt x="407" y="3852"/>
                  </a:cubicBezTo>
                  <a:cubicBezTo>
                    <a:pt x="272" y="3282"/>
                    <a:pt x="407" y="2902"/>
                    <a:pt x="489" y="2875"/>
                  </a:cubicBezTo>
                  <a:lnTo>
                    <a:pt x="8734" y="271"/>
                  </a:lnTo>
                  <a:close/>
                  <a:moveTo>
                    <a:pt x="8870" y="0"/>
                  </a:moveTo>
                  <a:lnTo>
                    <a:pt x="380" y="2712"/>
                  </a:lnTo>
                  <a:cubicBezTo>
                    <a:pt x="109" y="2767"/>
                    <a:pt x="0" y="3309"/>
                    <a:pt x="190" y="3933"/>
                  </a:cubicBezTo>
                  <a:cubicBezTo>
                    <a:pt x="326" y="4503"/>
                    <a:pt x="597" y="4909"/>
                    <a:pt x="868" y="4909"/>
                  </a:cubicBezTo>
                  <a:lnTo>
                    <a:pt x="923" y="4909"/>
                  </a:lnTo>
                  <a:lnTo>
                    <a:pt x="9412" y="2197"/>
                  </a:lnTo>
                  <a:lnTo>
                    <a:pt x="8870" y="0"/>
                  </a:lnTo>
                  <a:close/>
                </a:path>
              </a:pathLst>
            </a:custGeom>
            <a:solidFill>
              <a:srgbClr val="D9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3654;p49">
              <a:extLst>
                <a:ext uri="{FF2B5EF4-FFF2-40B4-BE49-F238E27FC236}">
                  <a16:creationId xmlns:a16="http://schemas.microsoft.com/office/drawing/2014/main" id="{B2AA97DD-4349-46AF-BDEC-8F2D38228591}"/>
                </a:ext>
              </a:extLst>
            </p:cNvPr>
            <p:cNvSpPr/>
            <p:nvPr/>
          </p:nvSpPr>
          <p:spPr>
            <a:xfrm>
              <a:off x="3929203" y="3848293"/>
              <a:ext cx="291076" cy="179434"/>
            </a:xfrm>
            <a:custGeom>
              <a:avLst/>
              <a:gdLst/>
              <a:ahLst/>
              <a:cxnLst/>
              <a:rect l="l" t="t" r="r" b="b"/>
              <a:pathLst>
                <a:path w="6565" h="4047" extrusionOk="0">
                  <a:moveTo>
                    <a:pt x="6076" y="0"/>
                  </a:moveTo>
                  <a:lnTo>
                    <a:pt x="380" y="1817"/>
                  </a:lnTo>
                  <a:cubicBezTo>
                    <a:pt x="109" y="1899"/>
                    <a:pt x="0" y="2441"/>
                    <a:pt x="163" y="3038"/>
                  </a:cubicBezTo>
                  <a:cubicBezTo>
                    <a:pt x="291" y="3627"/>
                    <a:pt x="612" y="4046"/>
                    <a:pt x="830" y="4046"/>
                  </a:cubicBezTo>
                  <a:cubicBezTo>
                    <a:pt x="843" y="4046"/>
                    <a:pt x="856" y="4045"/>
                    <a:pt x="868" y="4042"/>
                  </a:cubicBezTo>
                  <a:lnTo>
                    <a:pt x="6564" y="2197"/>
                  </a:lnTo>
                  <a:lnTo>
                    <a:pt x="6076" y="0"/>
                  </a:lnTo>
                  <a:close/>
                </a:path>
              </a:pathLst>
            </a:custGeom>
            <a:solidFill>
              <a:srgbClr val="919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655;p49">
              <a:extLst>
                <a:ext uri="{FF2B5EF4-FFF2-40B4-BE49-F238E27FC236}">
                  <a16:creationId xmlns:a16="http://schemas.microsoft.com/office/drawing/2014/main" id="{6C475272-47D1-4FEF-BE21-2DD4274AC65B}"/>
                </a:ext>
              </a:extLst>
            </p:cNvPr>
            <p:cNvSpPr/>
            <p:nvPr/>
          </p:nvSpPr>
          <p:spPr>
            <a:xfrm>
              <a:off x="3953234" y="3848293"/>
              <a:ext cx="268242" cy="171010"/>
            </a:xfrm>
            <a:custGeom>
              <a:avLst/>
              <a:gdLst/>
              <a:ahLst/>
              <a:cxnLst/>
              <a:rect l="l" t="t" r="r" b="b"/>
              <a:pathLst>
                <a:path w="6050" h="3857" extrusionOk="0">
                  <a:moveTo>
                    <a:pt x="5534" y="0"/>
                  </a:moveTo>
                  <a:lnTo>
                    <a:pt x="380" y="1655"/>
                  </a:lnTo>
                  <a:cubicBezTo>
                    <a:pt x="109" y="1736"/>
                    <a:pt x="1" y="2278"/>
                    <a:pt x="163" y="2875"/>
                  </a:cubicBezTo>
                  <a:cubicBezTo>
                    <a:pt x="291" y="3462"/>
                    <a:pt x="562" y="3856"/>
                    <a:pt x="820" y="3856"/>
                  </a:cubicBezTo>
                  <a:cubicBezTo>
                    <a:pt x="836" y="3856"/>
                    <a:pt x="852" y="3855"/>
                    <a:pt x="869" y="3852"/>
                  </a:cubicBezTo>
                  <a:lnTo>
                    <a:pt x="6049" y="2197"/>
                  </a:lnTo>
                  <a:lnTo>
                    <a:pt x="5534" y="0"/>
                  </a:lnTo>
                  <a:close/>
                </a:path>
              </a:pathLst>
            </a:custGeom>
            <a:solidFill>
              <a:srgbClr val="552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3656;p49">
              <a:extLst>
                <a:ext uri="{FF2B5EF4-FFF2-40B4-BE49-F238E27FC236}">
                  <a16:creationId xmlns:a16="http://schemas.microsoft.com/office/drawing/2014/main" id="{8045593D-EED1-474C-9588-96B011195719}"/>
                </a:ext>
              </a:extLst>
            </p:cNvPr>
            <p:cNvSpPr/>
            <p:nvPr/>
          </p:nvSpPr>
          <p:spPr>
            <a:xfrm>
              <a:off x="4184140" y="3847850"/>
              <a:ext cx="52939" cy="98296"/>
            </a:xfrm>
            <a:custGeom>
              <a:avLst/>
              <a:gdLst/>
              <a:ahLst/>
              <a:cxnLst/>
              <a:rect l="l" t="t" r="r" b="b"/>
              <a:pathLst>
                <a:path w="1194" h="2217" extrusionOk="0">
                  <a:moveTo>
                    <a:pt x="411" y="1"/>
                  </a:moveTo>
                  <a:cubicBezTo>
                    <a:pt x="391" y="1"/>
                    <a:pt x="372" y="4"/>
                    <a:pt x="353" y="10"/>
                  </a:cubicBezTo>
                  <a:cubicBezTo>
                    <a:pt x="109" y="64"/>
                    <a:pt x="0" y="607"/>
                    <a:pt x="136" y="1231"/>
                  </a:cubicBezTo>
                  <a:cubicBezTo>
                    <a:pt x="261" y="1781"/>
                    <a:pt x="548" y="2216"/>
                    <a:pt x="805" y="2216"/>
                  </a:cubicBezTo>
                  <a:cubicBezTo>
                    <a:pt x="826" y="2216"/>
                    <a:pt x="847" y="2213"/>
                    <a:pt x="868" y="2207"/>
                  </a:cubicBezTo>
                  <a:cubicBezTo>
                    <a:pt x="1085" y="2153"/>
                    <a:pt x="1194" y="1610"/>
                    <a:pt x="1058" y="987"/>
                  </a:cubicBezTo>
                  <a:cubicBezTo>
                    <a:pt x="933" y="436"/>
                    <a:pt x="646" y="1"/>
                    <a:pt x="411" y="1"/>
                  </a:cubicBezTo>
                  <a:close/>
                </a:path>
              </a:pathLst>
            </a:custGeom>
            <a:solidFill>
              <a:srgbClr val="919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657;p49">
              <a:extLst>
                <a:ext uri="{FF2B5EF4-FFF2-40B4-BE49-F238E27FC236}">
                  <a16:creationId xmlns:a16="http://schemas.microsoft.com/office/drawing/2014/main" id="{E2B28513-29BB-4E97-B443-0F41F713932C}"/>
                </a:ext>
              </a:extLst>
            </p:cNvPr>
            <p:cNvSpPr/>
            <p:nvPr/>
          </p:nvSpPr>
          <p:spPr>
            <a:xfrm>
              <a:off x="4194959" y="3871614"/>
              <a:ext cx="28908" cy="53781"/>
            </a:xfrm>
            <a:custGeom>
              <a:avLst/>
              <a:gdLst/>
              <a:ahLst/>
              <a:cxnLst/>
              <a:rect l="l" t="t" r="r" b="b"/>
              <a:pathLst>
                <a:path w="652" h="1213" extrusionOk="0">
                  <a:moveTo>
                    <a:pt x="236" y="1"/>
                  </a:moveTo>
                  <a:cubicBezTo>
                    <a:pt x="212" y="1"/>
                    <a:pt x="188" y="6"/>
                    <a:pt x="163" y="17"/>
                  </a:cubicBezTo>
                  <a:cubicBezTo>
                    <a:pt x="28" y="71"/>
                    <a:pt x="0" y="342"/>
                    <a:pt x="82" y="695"/>
                  </a:cubicBezTo>
                  <a:cubicBezTo>
                    <a:pt x="159" y="978"/>
                    <a:pt x="334" y="1212"/>
                    <a:pt x="468" y="1212"/>
                  </a:cubicBezTo>
                  <a:cubicBezTo>
                    <a:pt x="475" y="1212"/>
                    <a:pt x="482" y="1211"/>
                    <a:pt x="489" y="1210"/>
                  </a:cubicBezTo>
                  <a:cubicBezTo>
                    <a:pt x="624" y="1129"/>
                    <a:pt x="651" y="857"/>
                    <a:pt x="570" y="532"/>
                  </a:cubicBezTo>
                  <a:cubicBezTo>
                    <a:pt x="523" y="225"/>
                    <a:pt x="394" y="1"/>
                    <a:pt x="236" y="1"/>
                  </a:cubicBezTo>
                  <a:close/>
                </a:path>
              </a:pathLst>
            </a:custGeom>
            <a:solidFill>
              <a:srgbClr val="C1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3658;p49">
              <a:extLst>
                <a:ext uri="{FF2B5EF4-FFF2-40B4-BE49-F238E27FC236}">
                  <a16:creationId xmlns:a16="http://schemas.microsoft.com/office/drawing/2014/main" id="{35FD4184-3360-4DBC-9405-E9B8A3BD9303}"/>
                </a:ext>
              </a:extLst>
            </p:cNvPr>
            <p:cNvSpPr/>
            <p:nvPr/>
          </p:nvSpPr>
          <p:spPr>
            <a:xfrm>
              <a:off x="4204580" y="3838672"/>
              <a:ext cx="105878" cy="84197"/>
            </a:xfrm>
            <a:custGeom>
              <a:avLst/>
              <a:gdLst/>
              <a:ahLst/>
              <a:cxnLst/>
              <a:rect l="l" t="t" r="r" b="b"/>
              <a:pathLst>
                <a:path w="2388" h="1899" extrusionOk="0">
                  <a:moveTo>
                    <a:pt x="2116" y="0"/>
                  </a:moveTo>
                  <a:lnTo>
                    <a:pt x="0" y="732"/>
                  </a:lnTo>
                  <a:lnTo>
                    <a:pt x="272" y="1899"/>
                  </a:lnTo>
                  <a:lnTo>
                    <a:pt x="2387" y="1194"/>
                  </a:lnTo>
                  <a:lnTo>
                    <a:pt x="2116" y="0"/>
                  </a:lnTo>
                  <a:close/>
                </a:path>
              </a:pathLst>
            </a:custGeom>
            <a:solidFill>
              <a:srgbClr val="C1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659;p49">
              <a:extLst>
                <a:ext uri="{FF2B5EF4-FFF2-40B4-BE49-F238E27FC236}">
                  <a16:creationId xmlns:a16="http://schemas.microsoft.com/office/drawing/2014/main" id="{42FE08C9-4D3E-4DE2-B9AF-394B5603B4BC}"/>
                </a:ext>
              </a:extLst>
            </p:cNvPr>
            <p:cNvSpPr/>
            <p:nvPr/>
          </p:nvSpPr>
          <p:spPr>
            <a:xfrm>
              <a:off x="4289973" y="3840357"/>
              <a:ext cx="28908" cy="52806"/>
            </a:xfrm>
            <a:custGeom>
              <a:avLst/>
              <a:gdLst/>
              <a:ahLst/>
              <a:cxnLst/>
              <a:rect l="l" t="t" r="r" b="b"/>
              <a:pathLst>
                <a:path w="652" h="1191" extrusionOk="0">
                  <a:moveTo>
                    <a:pt x="228" y="1"/>
                  </a:moveTo>
                  <a:cubicBezTo>
                    <a:pt x="206" y="1"/>
                    <a:pt x="184" y="6"/>
                    <a:pt x="163" y="16"/>
                  </a:cubicBezTo>
                  <a:cubicBezTo>
                    <a:pt x="27" y="71"/>
                    <a:pt x="0" y="342"/>
                    <a:pt x="55" y="694"/>
                  </a:cubicBezTo>
                  <a:cubicBezTo>
                    <a:pt x="153" y="965"/>
                    <a:pt x="295" y="1190"/>
                    <a:pt x="422" y="1190"/>
                  </a:cubicBezTo>
                  <a:cubicBezTo>
                    <a:pt x="435" y="1190"/>
                    <a:pt x="449" y="1188"/>
                    <a:pt x="461" y="1183"/>
                  </a:cubicBezTo>
                  <a:cubicBezTo>
                    <a:pt x="597" y="1128"/>
                    <a:pt x="651" y="857"/>
                    <a:pt x="570" y="505"/>
                  </a:cubicBezTo>
                  <a:cubicBezTo>
                    <a:pt x="523" y="222"/>
                    <a:pt x="373" y="1"/>
                    <a:pt x="228" y="1"/>
                  </a:cubicBezTo>
                  <a:close/>
                </a:path>
              </a:pathLst>
            </a:custGeom>
            <a:solidFill>
              <a:srgbClr val="919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3660;p49">
              <a:extLst>
                <a:ext uri="{FF2B5EF4-FFF2-40B4-BE49-F238E27FC236}">
                  <a16:creationId xmlns:a16="http://schemas.microsoft.com/office/drawing/2014/main" id="{2AF14D04-4EF0-41EE-A5D2-F1EBB9255231}"/>
                </a:ext>
              </a:extLst>
            </p:cNvPr>
            <p:cNvSpPr/>
            <p:nvPr/>
          </p:nvSpPr>
          <p:spPr>
            <a:xfrm>
              <a:off x="4301988" y="3777309"/>
              <a:ext cx="226121" cy="96257"/>
            </a:xfrm>
            <a:custGeom>
              <a:avLst/>
              <a:gdLst/>
              <a:ahLst/>
              <a:cxnLst/>
              <a:rect l="l" t="t" r="r" b="b"/>
              <a:pathLst>
                <a:path w="5100" h="2171" extrusionOk="0">
                  <a:moveTo>
                    <a:pt x="5100" y="1"/>
                  </a:moveTo>
                  <a:lnTo>
                    <a:pt x="28" y="1872"/>
                  </a:lnTo>
                  <a:cubicBezTo>
                    <a:pt x="1" y="1872"/>
                    <a:pt x="1" y="1927"/>
                    <a:pt x="1" y="2035"/>
                  </a:cubicBezTo>
                  <a:cubicBezTo>
                    <a:pt x="28" y="2116"/>
                    <a:pt x="55" y="2171"/>
                    <a:pt x="109" y="2171"/>
                  </a:cubicBezTo>
                  <a:lnTo>
                    <a:pt x="4340" y="625"/>
                  </a:lnTo>
                  <a:lnTo>
                    <a:pt x="51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661;p49">
              <a:extLst>
                <a:ext uri="{FF2B5EF4-FFF2-40B4-BE49-F238E27FC236}">
                  <a16:creationId xmlns:a16="http://schemas.microsoft.com/office/drawing/2014/main" id="{398B67F0-23AD-401A-8050-FF6CD252910D}"/>
                </a:ext>
              </a:extLst>
            </p:cNvPr>
            <p:cNvSpPr/>
            <p:nvPr/>
          </p:nvSpPr>
          <p:spPr>
            <a:xfrm>
              <a:off x="3586434" y="4521727"/>
              <a:ext cx="140772" cy="26514"/>
            </a:xfrm>
            <a:custGeom>
              <a:avLst/>
              <a:gdLst/>
              <a:ahLst/>
              <a:cxnLst/>
              <a:rect l="l" t="t" r="r" b="b"/>
              <a:pathLst>
                <a:path w="3175" h="598" extrusionOk="0">
                  <a:moveTo>
                    <a:pt x="109" y="0"/>
                  </a:moveTo>
                  <a:cubicBezTo>
                    <a:pt x="1" y="272"/>
                    <a:pt x="55" y="543"/>
                    <a:pt x="462" y="597"/>
                  </a:cubicBezTo>
                  <a:lnTo>
                    <a:pt x="2442" y="597"/>
                  </a:lnTo>
                  <a:cubicBezTo>
                    <a:pt x="2442" y="597"/>
                    <a:pt x="3174" y="597"/>
                    <a:pt x="2903" y="55"/>
                  </a:cubicBezTo>
                  <a:lnTo>
                    <a:pt x="2903" y="55"/>
                  </a:lnTo>
                  <a:cubicBezTo>
                    <a:pt x="2767" y="245"/>
                    <a:pt x="2442" y="245"/>
                    <a:pt x="2442" y="245"/>
                  </a:cubicBezTo>
                  <a:lnTo>
                    <a:pt x="462" y="245"/>
                  </a:lnTo>
                  <a:cubicBezTo>
                    <a:pt x="272" y="190"/>
                    <a:pt x="164" y="136"/>
                    <a:pt x="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3662;p49">
              <a:extLst>
                <a:ext uri="{FF2B5EF4-FFF2-40B4-BE49-F238E27FC236}">
                  <a16:creationId xmlns:a16="http://schemas.microsoft.com/office/drawing/2014/main" id="{D005160B-DE62-47E7-9F2E-C376AE167C67}"/>
                </a:ext>
              </a:extLst>
            </p:cNvPr>
            <p:cNvSpPr/>
            <p:nvPr/>
          </p:nvSpPr>
          <p:spPr>
            <a:xfrm>
              <a:off x="3983294" y="4490470"/>
              <a:ext cx="169635" cy="22878"/>
            </a:xfrm>
            <a:custGeom>
              <a:avLst/>
              <a:gdLst/>
              <a:ahLst/>
              <a:cxnLst/>
              <a:rect l="l" t="t" r="r" b="b"/>
              <a:pathLst>
                <a:path w="3826" h="516" extrusionOk="0">
                  <a:moveTo>
                    <a:pt x="136" y="0"/>
                  </a:moveTo>
                  <a:lnTo>
                    <a:pt x="1" y="353"/>
                  </a:lnTo>
                  <a:lnTo>
                    <a:pt x="3825" y="516"/>
                  </a:lnTo>
                  <a:lnTo>
                    <a:pt x="3825" y="353"/>
                  </a:lnTo>
                  <a:lnTo>
                    <a:pt x="3527" y="163"/>
                  </a:lnTo>
                  <a:lnTo>
                    <a:pt x="1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663;p49">
              <a:extLst>
                <a:ext uri="{FF2B5EF4-FFF2-40B4-BE49-F238E27FC236}">
                  <a16:creationId xmlns:a16="http://schemas.microsoft.com/office/drawing/2014/main" id="{AC3AB640-CFA5-44F0-B4A6-57FB83116529}"/>
                </a:ext>
              </a:extLst>
            </p:cNvPr>
            <p:cNvSpPr/>
            <p:nvPr/>
          </p:nvSpPr>
          <p:spPr>
            <a:xfrm>
              <a:off x="3876265" y="3829051"/>
              <a:ext cx="30105" cy="68590"/>
            </a:xfrm>
            <a:custGeom>
              <a:avLst/>
              <a:gdLst/>
              <a:ahLst/>
              <a:cxnLst/>
              <a:rect l="l" t="t" r="r" b="b"/>
              <a:pathLst>
                <a:path w="679" h="1547" extrusionOk="0">
                  <a:moveTo>
                    <a:pt x="679" y="0"/>
                  </a:moveTo>
                  <a:lnTo>
                    <a:pt x="109" y="977"/>
                  </a:lnTo>
                  <a:lnTo>
                    <a:pt x="1" y="1546"/>
                  </a:lnTo>
                  <a:cubicBezTo>
                    <a:pt x="516" y="922"/>
                    <a:pt x="679" y="0"/>
                    <a:pt x="679" y="0"/>
                  </a:cubicBezTo>
                  <a:close/>
                </a:path>
              </a:pathLst>
            </a:custGeom>
            <a:solidFill>
              <a:srgbClr val="437E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3664;p49">
              <a:extLst>
                <a:ext uri="{FF2B5EF4-FFF2-40B4-BE49-F238E27FC236}">
                  <a16:creationId xmlns:a16="http://schemas.microsoft.com/office/drawing/2014/main" id="{E950B72B-AEF8-43E3-B8C3-5D4CDBFFF670}"/>
                </a:ext>
              </a:extLst>
            </p:cNvPr>
            <p:cNvSpPr/>
            <p:nvPr/>
          </p:nvSpPr>
          <p:spPr>
            <a:xfrm>
              <a:off x="3865447" y="3884029"/>
              <a:ext cx="286287" cy="98961"/>
            </a:xfrm>
            <a:custGeom>
              <a:avLst/>
              <a:gdLst/>
              <a:ahLst/>
              <a:cxnLst/>
              <a:rect l="l" t="t" r="r" b="b"/>
              <a:pathLst>
                <a:path w="6457" h="2232" extrusionOk="0">
                  <a:moveTo>
                    <a:pt x="6265" y="1"/>
                  </a:moveTo>
                  <a:cubicBezTo>
                    <a:pt x="6249" y="1"/>
                    <a:pt x="6231" y="3"/>
                    <a:pt x="6212" y="8"/>
                  </a:cubicBezTo>
                  <a:lnTo>
                    <a:pt x="136" y="1934"/>
                  </a:lnTo>
                  <a:cubicBezTo>
                    <a:pt x="82" y="1961"/>
                    <a:pt x="1" y="2042"/>
                    <a:pt x="55" y="2151"/>
                  </a:cubicBezTo>
                  <a:cubicBezTo>
                    <a:pt x="82" y="2205"/>
                    <a:pt x="136" y="2232"/>
                    <a:pt x="218" y="2232"/>
                  </a:cubicBezTo>
                  <a:lnTo>
                    <a:pt x="245" y="2232"/>
                  </a:lnTo>
                  <a:lnTo>
                    <a:pt x="6320" y="306"/>
                  </a:lnTo>
                  <a:cubicBezTo>
                    <a:pt x="6375" y="279"/>
                    <a:pt x="6456" y="198"/>
                    <a:pt x="6429" y="116"/>
                  </a:cubicBezTo>
                  <a:cubicBezTo>
                    <a:pt x="6384" y="49"/>
                    <a:pt x="6340" y="1"/>
                    <a:pt x="6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665;p49">
              <a:extLst>
                <a:ext uri="{FF2B5EF4-FFF2-40B4-BE49-F238E27FC236}">
                  <a16:creationId xmlns:a16="http://schemas.microsoft.com/office/drawing/2014/main" id="{D26F9983-3EA4-4C95-B21A-A0C1BF11B735}"/>
                </a:ext>
              </a:extLst>
            </p:cNvPr>
            <p:cNvSpPr/>
            <p:nvPr/>
          </p:nvSpPr>
          <p:spPr>
            <a:xfrm>
              <a:off x="3984491" y="3975762"/>
              <a:ext cx="12104" cy="12060"/>
            </a:xfrm>
            <a:custGeom>
              <a:avLst/>
              <a:gdLst/>
              <a:ahLst/>
              <a:cxnLst/>
              <a:rect l="l" t="t" r="r" b="b"/>
              <a:pathLst>
                <a:path w="273" h="272" extrusionOk="0">
                  <a:moveTo>
                    <a:pt x="136" y="0"/>
                  </a:moveTo>
                  <a:cubicBezTo>
                    <a:pt x="82" y="0"/>
                    <a:pt x="1" y="82"/>
                    <a:pt x="1" y="136"/>
                  </a:cubicBezTo>
                  <a:cubicBezTo>
                    <a:pt x="1" y="217"/>
                    <a:pt x="82" y="271"/>
                    <a:pt x="136" y="271"/>
                  </a:cubicBezTo>
                  <a:cubicBezTo>
                    <a:pt x="218" y="271"/>
                    <a:pt x="272" y="217"/>
                    <a:pt x="272" y="136"/>
                  </a:cubicBezTo>
                  <a:cubicBezTo>
                    <a:pt x="272" y="82"/>
                    <a:pt x="218" y="0"/>
                    <a:pt x="136" y="0"/>
                  </a:cubicBezTo>
                  <a:close/>
                </a:path>
              </a:pathLst>
            </a:custGeom>
            <a:solidFill>
              <a:srgbClr val="775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3666;p49">
              <a:extLst>
                <a:ext uri="{FF2B5EF4-FFF2-40B4-BE49-F238E27FC236}">
                  <a16:creationId xmlns:a16="http://schemas.microsoft.com/office/drawing/2014/main" id="{F8A4BD30-AA65-40E2-AA85-CDE7E5F6D577}"/>
                </a:ext>
              </a:extLst>
            </p:cNvPr>
            <p:cNvSpPr/>
            <p:nvPr/>
          </p:nvSpPr>
          <p:spPr>
            <a:xfrm>
              <a:off x="4120384" y="3916572"/>
              <a:ext cx="12104" cy="12326"/>
            </a:xfrm>
            <a:custGeom>
              <a:avLst/>
              <a:gdLst/>
              <a:ahLst/>
              <a:cxnLst/>
              <a:rect l="l" t="t" r="r" b="b"/>
              <a:pathLst>
                <a:path w="273" h="278" extrusionOk="0">
                  <a:moveTo>
                    <a:pt x="159" y="1"/>
                  </a:moveTo>
                  <a:cubicBezTo>
                    <a:pt x="151" y="1"/>
                    <a:pt x="144" y="2"/>
                    <a:pt x="136" y="6"/>
                  </a:cubicBezTo>
                  <a:cubicBezTo>
                    <a:pt x="55" y="6"/>
                    <a:pt x="1" y="88"/>
                    <a:pt x="1" y="142"/>
                  </a:cubicBezTo>
                  <a:cubicBezTo>
                    <a:pt x="1" y="223"/>
                    <a:pt x="55" y="277"/>
                    <a:pt x="136" y="277"/>
                  </a:cubicBezTo>
                  <a:cubicBezTo>
                    <a:pt x="191" y="277"/>
                    <a:pt x="272" y="223"/>
                    <a:pt x="272" y="142"/>
                  </a:cubicBezTo>
                  <a:cubicBezTo>
                    <a:pt x="272" y="71"/>
                    <a:pt x="211" y="1"/>
                    <a:pt x="159" y="1"/>
                  </a:cubicBezTo>
                  <a:close/>
                </a:path>
              </a:pathLst>
            </a:custGeom>
            <a:solidFill>
              <a:srgbClr val="401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667;p49">
              <a:extLst>
                <a:ext uri="{FF2B5EF4-FFF2-40B4-BE49-F238E27FC236}">
                  <a16:creationId xmlns:a16="http://schemas.microsoft.com/office/drawing/2014/main" id="{06D57BF3-8D55-4E0F-8CDF-0C0873A65CD9}"/>
                </a:ext>
              </a:extLst>
            </p:cNvPr>
            <p:cNvSpPr/>
            <p:nvPr/>
          </p:nvSpPr>
          <p:spPr>
            <a:xfrm>
              <a:off x="4039824" y="3958914"/>
              <a:ext cx="6074" cy="6074"/>
            </a:xfrm>
            <a:custGeom>
              <a:avLst/>
              <a:gdLst/>
              <a:ahLst/>
              <a:cxnLst/>
              <a:rect l="l" t="t" r="r" b="b"/>
              <a:pathLst>
                <a:path w="137" h="137" extrusionOk="0">
                  <a:moveTo>
                    <a:pt x="82" y="0"/>
                  </a:moveTo>
                  <a:cubicBezTo>
                    <a:pt x="28" y="0"/>
                    <a:pt x="1" y="55"/>
                    <a:pt x="1" y="82"/>
                  </a:cubicBezTo>
                  <a:cubicBezTo>
                    <a:pt x="1" y="109"/>
                    <a:pt x="28" y="136"/>
                    <a:pt x="82" y="136"/>
                  </a:cubicBezTo>
                  <a:cubicBezTo>
                    <a:pt x="109" y="136"/>
                    <a:pt x="136" y="109"/>
                    <a:pt x="136" y="82"/>
                  </a:cubicBezTo>
                  <a:cubicBezTo>
                    <a:pt x="136" y="55"/>
                    <a:pt x="109" y="0"/>
                    <a:pt x="82" y="0"/>
                  </a:cubicBezTo>
                  <a:close/>
                </a:path>
              </a:pathLst>
            </a:custGeom>
            <a:solidFill>
              <a:srgbClr val="401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3668;p49">
              <a:extLst>
                <a:ext uri="{FF2B5EF4-FFF2-40B4-BE49-F238E27FC236}">
                  <a16:creationId xmlns:a16="http://schemas.microsoft.com/office/drawing/2014/main" id="{FB80E94F-F672-48E2-8AD8-FB93E6F6F87A}"/>
                </a:ext>
              </a:extLst>
            </p:cNvPr>
            <p:cNvSpPr/>
            <p:nvPr/>
          </p:nvSpPr>
          <p:spPr>
            <a:xfrm>
              <a:off x="4016990" y="3913202"/>
              <a:ext cx="7227" cy="6074"/>
            </a:xfrm>
            <a:custGeom>
              <a:avLst/>
              <a:gdLst/>
              <a:ahLst/>
              <a:cxnLst/>
              <a:rect l="l" t="t" r="r" b="b"/>
              <a:pathLst>
                <a:path w="163" h="137" extrusionOk="0">
                  <a:moveTo>
                    <a:pt x="82" y="1"/>
                  </a:moveTo>
                  <a:cubicBezTo>
                    <a:pt x="54" y="1"/>
                    <a:pt x="0" y="28"/>
                    <a:pt x="0" y="55"/>
                  </a:cubicBezTo>
                  <a:cubicBezTo>
                    <a:pt x="0" y="82"/>
                    <a:pt x="54" y="136"/>
                    <a:pt x="82" y="136"/>
                  </a:cubicBezTo>
                  <a:cubicBezTo>
                    <a:pt x="109" y="136"/>
                    <a:pt x="163" y="82"/>
                    <a:pt x="163" y="55"/>
                  </a:cubicBezTo>
                  <a:cubicBezTo>
                    <a:pt x="163" y="28"/>
                    <a:pt x="109" y="1"/>
                    <a:pt x="82" y="1"/>
                  </a:cubicBezTo>
                  <a:close/>
                </a:path>
              </a:pathLst>
            </a:custGeom>
            <a:solidFill>
              <a:srgbClr val="401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669;p49">
              <a:extLst>
                <a:ext uri="{FF2B5EF4-FFF2-40B4-BE49-F238E27FC236}">
                  <a16:creationId xmlns:a16="http://schemas.microsoft.com/office/drawing/2014/main" id="{7EFF9190-1D17-4C41-B578-42ECF3815F75}"/>
                </a:ext>
              </a:extLst>
            </p:cNvPr>
            <p:cNvSpPr/>
            <p:nvPr/>
          </p:nvSpPr>
          <p:spPr>
            <a:xfrm>
              <a:off x="3985688" y="3956032"/>
              <a:ext cx="6074" cy="6518"/>
            </a:xfrm>
            <a:custGeom>
              <a:avLst/>
              <a:gdLst/>
              <a:ahLst/>
              <a:cxnLst/>
              <a:rect l="l" t="t" r="r" b="b"/>
              <a:pathLst>
                <a:path w="137" h="147" extrusionOk="0">
                  <a:moveTo>
                    <a:pt x="104" y="1"/>
                  </a:moveTo>
                  <a:cubicBezTo>
                    <a:pt x="97" y="1"/>
                    <a:pt x="90" y="4"/>
                    <a:pt x="82" y="11"/>
                  </a:cubicBezTo>
                  <a:cubicBezTo>
                    <a:pt x="28" y="11"/>
                    <a:pt x="1" y="38"/>
                    <a:pt x="1" y="65"/>
                  </a:cubicBezTo>
                  <a:cubicBezTo>
                    <a:pt x="1" y="120"/>
                    <a:pt x="28" y="147"/>
                    <a:pt x="82" y="147"/>
                  </a:cubicBezTo>
                  <a:cubicBezTo>
                    <a:pt x="109" y="147"/>
                    <a:pt x="137" y="120"/>
                    <a:pt x="137" y="65"/>
                  </a:cubicBezTo>
                  <a:cubicBezTo>
                    <a:pt x="137" y="26"/>
                    <a:pt x="122" y="1"/>
                    <a:pt x="104" y="1"/>
                  </a:cubicBezTo>
                  <a:close/>
                </a:path>
              </a:pathLst>
            </a:custGeom>
            <a:solidFill>
              <a:srgbClr val="401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3670;p49">
              <a:extLst>
                <a:ext uri="{FF2B5EF4-FFF2-40B4-BE49-F238E27FC236}">
                  <a16:creationId xmlns:a16="http://schemas.microsoft.com/office/drawing/2014/main" id="{F79E59BE-FB70-4853-A449-7AA65B2479D4}"/>
                </a:ext>
              </a:extLst>
            </p:cNvPr>
            <p:cNvSpPr/>
            <p:nvPr/>
          </p:nvSpPr>
          <p:spPr>
            <a:xfrm>
              <a:off x="4111960" y="3962505"/>
              <a:ext cx="6074" cy="6074"/>
            </a:xfrm>
            <a:custGeom>
              <a:avLst/>
              <a:gdLst/>
              <a:ahLst/>
              <a:cxnLst/>
              <a:rect l="l" t="t" r="r" b="b"/>
              <a:pathLst>
                <a:path w="137" h="137" extrusionOk="0">
                  <a:moveTo>
                    <a:pt x="82" y="1"/>
                  </a:moveTo>
                  <a:cubicBezTo>
                    <a:pt x="55" y="1"/>
                    <a:pt x="1" y="28"/>
                    <a:pt x="1" y="55"/>
                  </a:cubicBezTo>
                  <a:cubicBezTo>
                    <a:pt x="1" y="109"/>
                    <a:pt x="55" y="136"/>
                    <a:pt x="82" y="136"/>
                  </a:cubicBezTo>
                  <a:cubicBezTo>
                    <a:pt x="109" y="136"/>
                    <a:pt x="137" y="109"/>
                    <a:pt x="137" y="55"/>
                  </a:cubicBezTo>
                  <a:cubicBezTo>
                    <a:pt x="137" y="28"/>
                    <a:pt x="109" y="1"/>
                    <a:pt x="82" y="1"/>
                  </a:cubicBezTo>
                  <a:close/>
                </a:path>
              </a:pathLst>
            </a:custGeom>
            <a:solidFill>
              <a:srgbClr val="401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671;p49">
              <a:extLst>
                <a:ext uri="{FF2B5EF4-FFF2-40B4-BE49-F238E27FC236}">
                  <a16:creationId xmlns:a16="http://schemas.microsoft.com/office/drawing/2014/main" id="{B3EBC51D-3D0A-47A8-AD80-30C45B80178B}"/>
                </a:ext>
              </a:extLst>
            </p:cNvPr>
            <p:cNvSpPr/>
            <p:nvPr/>
          </p:nvSpPr>
          <p:spPr>
            <a:xfrm>
              <a:off x="4098747" y="3930272"/>
              <a:ext cx="6074" cy="7050"/>
            </a:xfrm>
            <a:custGeom>
              <a:avLst/>
              <a:gdLst/>
              <a:ahLst/>
              <a:cxnLst/>
              <a:rect l="l" t="t" r="r" b="b"/>
              <a:pathLst>
                <a:path w="137" h="159" extrusionOk="0">
                  <a:moveTo>
                    <a:pt x="96" y="0"/>
                  </a:moveTo>
                  <a:cubicBezTo>
                    <a:pt x="84" y="0"/>
                    <a:pt x="71" y="7"/>
                    <a:pt x="55" y="23"/>
                  </a:cubicBezTo>
                  <a:cubicBezTo>
                    <a:pt x="28" y="23"/>
                    <a:pt x="1" y="50"/>
                    <a:pt x="1" y="77"/>
                  </a:cubicBezTo>
                  <a:cubicBezTo>
                    <a:pt x="1" y="104"/>
                    <a:pt x="28" y="158"/>
                    <a:pt x="55" y="158"/>
                  </a:cubicBezTo>
                  <a:cubicBezTo>
                    <a:pt x="109" y="158"/>
                    <a:pt x="136" y="104"/>
                    <a:pt x="136" y="77"/>
                  </a:cubicBezTo>
                  <a:cubicBezTo>
                    <a:pt x="136" y="39"/>
                    <a:pt x="123" y="0"/>
                    <a:pt x="96" y="0"/>
                  </a:cubicBezTo>
                  <a:close/>
                </a:path>
              </a:pathLst>
            </a:custGeom>
            <a:solidFill>
              <a:srgbClr val="401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3672;p49">
              <a:extLst>
                <a:ext uri="{FF2B5EF4-FFF2-40B4-BE49-F238E27FC236}">
                  <a16:creationId xmlns:a16="http://schemas.microsoft.com/office/drawing/2014/main" id="{46D890AE-22B8-47DF-93CA-68B9DCE19344}"/>
                </a:ext>
              </a:extLst>
            </p:cNvPr>
            <p:cNvSpPr/>
            <p:nvPr/>
          </p:nvSpPr>
          <p:spPr>
            <a:xfrm>
              <a:off x="4169687" y="3894182"/>
              <a:ext cx="6074" cy="7050"/>
            </a:xfrm>
            <a:custGeom>
              <a:avLst/>
              <a:gdLst/>
              <a:ahLst/>
              <a:cxnLst/>
              <a:rect l="l" t="t" r="r" b="b"/>
              <a:pathLst>
                <a:path w="137" h="159" extrusionOk="0">
                  <a:moveTo>
                    <a:pt x="96" y="0"/>
                  </a:moveTo>
                  <a:cubicBezTo>
                    <a:pt x="85" y="0"/>
                    <a:pt x="71" y="7"/>
                    <a:pt x="55" y="23"/>
                  </a:cubicBezTo>
                  <a:cubicBezTo>
                    <a:pt x="28" y="23"/>
                    <a:pt x="1" y="50"/>
                    <a:pt x="1" y="77"/>
                  </a:cubicBezTo>
                  <a:cubicBezTo>
                    <a:pt x="1" y="104"/>
                    <a:pt x="28" y="159"/>
                    <a:pt x="55" y="159"/>
                  </a:cubicBezTo>
                  <a:cubicBezTo>
                    <a:pt x="109" y="159"/>
                    <a:pt x="137" y="104"/>
                    <a:pt x="137" y="77"/>
                  </a:cubicBezTo>
                  <a:cubicBezTo>
                    <a:pt x="137" y="39"/>
                    <a:pt x="123" y="0"/>
                    <a:pt x="96" y="0"/>
                  </a:cubicBezTo>
                  <a:close/>
                </a:path>
              </a:pathLst>
            </a:custGeom>
            <a:solidFill>
              <a:srgbClr val="401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673;p49">
              <a:extLst>
                <a:ext uri="{FF2B5EF4-FFF2-40B4-BE49-F238E27FC236}">
                  <a16:creationId xmlns:a16="http://schemas.microsoft.com/office/drawing/2014/main" id="{522BDDD6-4AA4-4AAB-8B46-E32B6020B713}"/>
                </a:ext>
              </a:extLst>
            </p:cNvPr>
            <p:cNvSpPr/>
            <p:nvPr/>
          </p:nvSpPr>
          <p:spPr>
            <a:xfrm>
              <a:off x="4157671" y="3873210"/>
              <a:ext cx="12060" cy="12370"/>
            </a:xfrm>
            <a:custGeom>
              <a:avLst/>
              <a:gdLst/>
              <a:ahLst/>
              <a:cxnLst/>
              <a:rect l="l" t="t" r="r" b="b"/>
              <a:pathLst>
                <a:path w="272" h="279" extrusionOk="0">
                  <a:moveTo>
                    <a:pt x="166" y="1"/>
                  </a:moveTo>
                  <a:cubicBezTo>
                    <a:pt x="156" y="1"/>
                    <a:pt x="146" y="3"/>
                    <a:pt x="136" y="8"/>
                  </a:cubicBezTo>
                  <a:cubicBezTo>
                    <a:pt x="55" y="8"/>
                    <a:pt x="1" y="89"/>
                    <a:pt x="1" y="143"/>
                  </a:cubicBezTo>
                  <a:cubicBezTo>
                    <a:pt x="1" y="225"/>
                    <a:pt x="55" y="279"/>
                    <a:pt x="136" y="279"/>
                  </a:cubicBezTo>
                  <a:cubicBezTo>
                    <a:pt x="191" y="279"/>
                    <a:pt x="272" y="198"/>
                    <a:pt x="272" y="143"/>
                  </a:cubicBezTo>
                  <a:cubicBezTo>
                    <a:pt x="272" y="53"/>
                    <a:pt x="216" y="1"/>
                    <a:pt x="166" y="1"/>
                  </a:cubicBezTo>
                  <a:close/>
                </a:path>
              </a:pathLst>
            </a:custGeom>
            <a:solidFill>
              <a:srgbClr val="775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3674;p49">
              <a:extLst>
                <a:ext uri="{FF2B5EF4-FFF2-40B4-BE49-F238E27FC236}">
                  <a16:creationId xmlns:a16="http://schemas.microsoft.com/office/drawing/2014/main" id="{1CF08947-C10B-49BF-A975-05494654A94A}"/>
                </a:ext>
              </a:extLst>
            </p:cNvPr>
            <p:cNvSpPr/>
            <p:nvPr/>
          </p:nvSpPr>
          <p:spPr>
            <a:xfrm>
              <a:off x="4164898" y="3934617"/>
              <a:ext cx="12060" cy="12326"/>
            </a:xfrm>
            <a:custGeom>
              <a:avLst/>
              <a:gdLst/>
              <a:ahLst/>
              <a:cxnLst/>
              <a:rect l="l" t="t" r="r" b="b"/>
              <a:pathLst>
                <a:path w="272" h="278" extrusionOk="0">
                  <a:moveTo>
                    <a:pt x="167" y="1"/>
                  </a:moveTo>
                  <a:cubicBezTo>
                    <a:pt x="157" y="1"/>
                    <a:pt x="147" y="2"/>
                    <a:pt x="136" y="6"/>
                  </a:cubicBezTo>
                  <a:cubicBezTo>
                    <a:pt x="82" y="6"/>
                    <a:pt x="0" y="87"/>
                    <a:pt x="0" y="142"/>
                  </a:cubicBezTo>
                  <a:cubicBezTo>
                    <a:pt x="0" y="223"/>
                    <a:pt x="82" y="277"/>
                    <a:pt x="136" y="277"/>
                  </a:cubicBezTo>
                  <a:cubicBezTo>
                    <a:pt x="217" y="277"/>
                    <a:pt x="272" y="223"/>
                    <a:pt x="272" y="142"/>
                  </a:cubicBezTo>
                  <a:cubicBezTo>
                    <a:pt x="272" y="71"/>
                    <a:pt x="231" y="1"/>
                    <a:pt x="167" y="1"/>
                  </a:cubicBezTo>
                  <a:close/>
                </a:path>
              </a:pathLst>
            </a:custGeom>
            <a:solidFill>
              <a:srgbClr val="775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675;p49">
              <a:extLst>
                <a:ext uri="{FF2B5EF4-FFF2-40B4-BE49-F238E27FC236}">
                  <a16:creationId xmlns:a16="http://schemas.microsoft.com/office/drawing/2014/main" id="{45E4A64F-870A-43B7-B57A-0E3D2BC39928}"/>
                </a:ext>
              </a:extLst>
            </p:cNvPr>
            <p:cNvSpPr/>
            <p:nvPr/>
          </p:nvSpPr>
          <p:spPr>
            <a:xfrm>
              <a:off x="4067490" y="3937277"/>
              <a:ext cx="8468" cy="8468"/>
            </a:xfrm>
            <a:custGeom>
              <a:avLst/>
              <a:gdLst/>
              <a:ahLst/>
              <a:cxnLst/>
              <a:rect l="l" t="t" r="r" b="b"/>
              <a:pathLst>
                <a:path w="191" h="191" extrusionOk="0">
                  <a:moveTo>
                    <a:pt x="109" y="0"/>
                  </a:moveTo>
                  <a:cubicBezTo>
                    <a:pt x="27" y="0"/>
                    <a:pt x="0" y="54"/>
                    <a:pt x="0" y="82"/>
                  </a:cubicBezTo>
                  <a:cubicBezTo>
                    <a:pt x="0" y="163"/>
                    <a:pt x="55" y="190"/>
                    <a:pt x="109" y="190"/>
                  </a:cubicBezTo>
                  <a:cubicBezTo>
                    <a:pt x="163" y="190"/>
                    <a:pt x="190" y="136"/>
                    <a:pt x="190" y="82"/>
                  </a:cubicBezTo>
                  <a:cubicBezTo>
                    <a:pt x="190" y="54"/>
                    <a:pt x="163" y="0"/>
                    <a:pt x="109" y="0"/>
                  </a:cubicBezTo>
                  <a:close/>
                </a:path>
              </a:pathLst>
            </a:custGeom>
            <a:solidFill>
              <a:srgbClr val="775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3676;p49">
              <a:extLst>
                <a:ext uri="{FF2B5EF4-FFF2-40B4-BE49-F238E27FC236}">
                  <a16:creationId xmlns:a16="http://schemas.microsoft.com/office/drawing/2014/main" id="{969224D8-94F6-4595-89DF-F24103176E95}"/>
                </a:ext>
              </a:extLst>
            </p:cNvPr>
            <p:cNvSpPr/>
            <p:nvPr/>
          </p:nvSpPr>
          <p:spPr>
            <a:xfrm>
              <a:off x="4128808" y="3952884"/>
              <a:ext cx="9666" cy="9666"/>
            </a:xfrm>
            <a:custGeom>
              <a:avLst/>
              <a:gdLst/>
              <a:ahLst/>
              <a:cxnLst/>
              <a:rect l="l" t="t" r="r" b="b"/>
              <a:pathLst>
                <a:path w="218" h="218" extrusionOk="0">
                  <a:moveTo>
                    <a:pt x="109" y="1"/>
                  </a:moveTo>
                  <a:cubicBezTo>
                    <a:pt x="28" y="1"/>
                    <a:pt x="1" y="82"/>
                    <a:pt x="1" y="109"/>
                  </a:cubicBezTo>
                  <a:cubicBezTo>
                    <a:pt x="1" y="191"/>
                    <a:pt x="82" y="218"/>
                    <a:pt x="109" y="218"/>
                  </a:cubicBezTo>
                  <a:cubicBezTo>
                    <a:pt x="163" y="218"/>
                    <a:pt x="218" y="136"/>
                    <a:pt x="218" y="109"/>
                  </a:cubicBezTo>
                  <a:cubicBezTo>
                    <a:pt x="218" y="55"/>
                    <a:pt x="136" y="1"/>
                    <a:pt x="109" y="1"/>
                  </a:cubicBezTo>
                  <a:close/>
                </a:path>
              </a:pathLst>
            </a:custGeom>
            <a:solidFill>
              <a:srgbClr val="775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677;p49">
              <a:extLst>
                <a:ext uri="{FF2B5EF4-FFF2-40B4-BE49-F238E27FC236}">
                  <a16:creationId xmlns:a16="http://schemas.microsoft.com/office/drawing/2014/main" id="{B7CDD186-FF4F-4296-A841-577C3BB65A90}"/>
                </a:ext>
              </a:extLst>
            </p:cNvPr>
            <p:cNvSpPr/>
            <p:nvPr/>
          </p:nvSpPr>
          <p:spPr>
            <a:xfrm>
              <a:off x="4164898" y="3910808"/>
              <a:ext cx="9666" cy="9666"/>
            </a:xfrm>
            <a:custGeom>
              <a:avLst/>
              <a:gdLst/>
              <a:ahLst/>
              <a:cxnLst/>
              <a:rect l="l" t="t" r="r" b="b"/>
              <a:pathLst>
                <a:path w="218" h="218" extrusionOk="0">
                  <a:moveTo>
                    <a:pt x="109" y="1"/>
                  </a:moveTo>
                  <a:cubicBezTo>
                    <a:pt x="28" y="1"/>
                    <a:pt x="0" y="82"/>
                    <a:pt x="0" y="109"/>
                  </a:cubicBezTo>
                  <a:cubicBezTo>
                    <a:pt x="0" y="190"/>
                    <a:pt x="82" y="218"/>
                    <a:pt x="109" y="218"/>
                  </a:cubicBezTo>
                  <a:cubicBezTo>
                    <a:pt x="163" y="218"/>
                    <a:pt x="217" y="136"/>
                    <a:pt x="217" y="109"/>
                  </a:cubicBezTo>
                  <a:cubicBezTo>
                    <a:pt x="217" y="82"/>
                    <a:pt x="163" y="55"/>
                    <a:pt x="109" y="1"/>
                  </a:cubicBezTo>
                  <a:close/>
                </a:path>
              </a:pathLst>
            </a:custGeom>
            <a:solidFill>
              <a:srgbClr val="775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3678;p49">
              <a:extLst>
                <a:ext uri="{FF2B5EF4-FFF2-40B4-BE49-F238E27FC236}">
                  <a16:creationId xmlns:a16="http://schemas.microsoft.com/office/drawing/2014/main" id="{89C174C3-71FA-443D-8628-BCDDC87D478F}"/>
                </a:ext>
              </a:extLst>
            </p:cNvPr>
            <p:cNvSpPr/>
            <p:nvPr/>
          </p:nvSpPr>
          <p:spPr>
            <a:xfrm>
              <a:off x="3977309" y="3922823"/>
              <a:ext cx="8424" cy="9666"/>
            </a:xfrm>
            <a:custGeom>
              <a:avLst/>
              <a:gdLst/>
              <a:ahLst/>
              <a:cxnLst/>
              <a:rect l="l" t="t" r="r" b="b"/>
              <a:pathLst>
                <a:path w="190" h="218" extrusionOk="0">
                  <a:moveTo>
                    <a:pt x="109" y="1"/>
                  </a:moveTo>
                  <a:cubicBezTo>
                    <a:pt x="27" y="1"/>
                    <a:pt x="0" y="82"/>
                    <a:pt x="0" y="109"/>
                  </a:cubicBezTo>
                  <a:cubicBezTo>
                    <a:pt x="0" y="191"/>
                    <a:pt x="54" y="218"/>
                    <a:pt x="109" y="218"/>
                  </a:cubicBezTo>
                  <a:cubicBezTo>
                    <a:pt x="163" y="218"/>
                    <a:pt x="190" y="136"/>
                    <a:pt x="190" y="109"/>
                  </a:cubicBezTo>
                  <a:cubicBezTo>
                    <a:pt x="190" y="55"/>
                    <a:pt x="163" y="1"/>
                    <a:pt x="109" y="1"/>
                  </a:cubicBezTo>
                  <a:close/>
                </a:path>
              </a:pathLst>
            </a:custGeom>
            <a:solidFill>
              <a:srgbClr val="775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679;p49">
              <a:extLst>
                <a:ext uri="{FF2B5EF4-FFF2-40B4-BE49-F238E27FC236}">
                  <a16:creationId xmlns:a16="http://schemas.microsoft.com/office/drawing/2014/main" id="{9FEE8073-6E16-46A4-94FA-85CB9CAC08C5}"/>
                </a:ext>
              </a:extLst>
            </p:cNvPr>
            <p:cNvSpPr/>
            <p:nvPr/>
          </p:nvSpPr>
          <p:spPr>
            <a:xfrm>
              <a:off x="4012157" y="3949293"/>
              <a:ext cx="8468" cy="8468"/>
            </a:xfrm>
            <a:custGeom>
              <a:avLst/>
              <a:gdLst/>
              <a:ahLst/>
              <a:cxnLst/>
              <a:rect l="l" t="t" r="r" b="b"/>
              <a:pathLst>
                <a:path w="191" h="191" extrusionOk="0">
                  <a:moveTo>
                    <a:pt x="82" y="0"/>
                  </a:moveTo>
                  <a:cubicBezTo>
                    <a:pt x="28" y="0"/>
                    <a:pt x="1" y="55"/>
                    <a:pt x="1" y="82"/>
                  </a:cubicBezTo>
                  <a:cubicBezTo>
                    <a:pt x="1" y="163"/>
                    <a:pt x="55" y="190"/>
                    <a:pt x="82" y="190"/>
                  </a:cubicBezTo>
                  <a:cubicBezTo>
                    <a:pt x="163" y="190"/>
                    <a:pt x="191" y="136"/>
                    <a:pt x="191" y="82"/>
                  </a:cubicBezTo>
                  <a:cubicBezTo>
                    <a:pt x="191" y="28"/>
                    <a:pt x="136" y="0"/>
                    <a:pt x="82" y="0"/>
                  </a:cubicBezTo>
                  <a:close/>
                </a:path>
              </a:pathLst>
            </a:custGeom>
            <a:solidFill>
              <a:srgbClr val="775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3680;p49">
              <a:extLst>
                <a:ext uri="{FF2B5EF4-FFF2-40B4-BE49-F238E27FC236}">
                  <a16:creationId xmlns:a16="http://schemas.microsoft.com/office/drawing/2014/main" id="{8264EF0C-73B7-445D-A33E-A448138EEF91}"/>
                </a:ext>
              </a:extLst>
            </p:cNvPr>
            <p:cNvSpPr/>
            <p:nvPr/>
          </p:nvSpPr>
          <p:spPr>
            <a:xfrm>
              <a:off x="4027808" y="3985383"/>
              <a:ext cx="9666" cy="8468"/>
            </a:xfrm>
            <a:custGeom>
              <a:avLst/>
              <a:gdLst/>
              <a:ahLst/>
              <a:cxnLst/>
              <a:rect l="l" t="t" r="r" b="b"/>
              <a:pathLst>
                <a:path w="218" h="191" extrusionOk="0">
                  <a:moveTo>
                    <a:pt x="109" y="0"/>
                  </a:moveTo>
                  <a:cubicBezTo>
                    <a:pt x="55" y="0"/>
                    <a:pt x="0" y="54"/>
                    <a:pt x="0" y="82"/>
                  </a:cubicBezTo>
                  <a:cubicBezTo>
                    <a:pt x="0" y="163"/>
                    <a:pt x="82" y="190"/>
                    <a:pt x="109" y="190"/>
                  </a:cubicBezTo>
                  <a:cubicBezTo>
                    <a:pt x="190" y="190"/>
                    <a:pt x="217" y="136"/>
                    <a:pt x="217" y="82"/>
                  </a:cubicBezTo>
                  <a:cubicBezTo>
                    <a:pt x="217" y="27"/>
                    <a:pt x="136" y="0"/>
                    <a:pt x="109" y="0"/>
                  </a:cubicBezTo>
                  <a:close/>
                </a:path>
              </a:pathLst>
            </a:custGeom>
            <a:solidFill>
              <a:srgbClr val="775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681;p49">
              <a:extLst>
                <a:ext uri="{FF2B5EF4-FFF2-40B4-BE49-F238E27FC236}">
                  <a16:creationId xmlns:a16="http://schemas.microsoft.com/office/drawing/2014/main" id="{168CDD7B-A0B6-4DB1-9D61-D67209A59176}"/>
                </a:ext>
              </a:extLst>
            </p:cNvPr>
            <p:cNvSpPr/>
            <p:nvPr/>
          </p:nvSpPr>
          <p:spPr>
            <a:xfrm>
              <a:off x="4084338" y="3961308"/>
              <a:ext cx="8424" cy="8468"/>
            </a:xfrm>
            <a:custGeom>
              <a:avLst/>
              <a:gdLst/>
              <a:ahLst/>
              <a:cxnLst/>
              <a:rect l="l" t="t" r="r" b="b"/>
              <a:pathLst>
                <a:path w="190" h="191" extrusionOk="0">
                  <a:moveTo>
                    <a:pt x="81" y="1"/>
                  </a:moveTo>
                  <a:cubicBezTo>
                    <a:pt x="27" y="1"/>
                    <a:pt x="0" y="55"/>
                    <a:pt x="0" y="82"/>
                  </a:cubicBezTo>
                  <a:cubicBezTo>
                    <a:pt x="0" y="163"/>
                    <a:pt x="54" y="191"/>
                    <a:pt x="81" y="191"/>
                  </a:cubicBezTo>
                  <a:cubicBezTo>
                    <a:pt x="163" y="191"/>
                    <a:pt x="190" y="136"/>
                    <a:pt x="190" y="82"/>
                  </a:cubicBezTo>
                  <a:cubicBezTo>
                    <a:pt x="190" y="55"/>
                    <a:pt x="163" y="1"/>
                    <a:pt x="81" y="1"/>
                  </a:cubicBezTo>
                  <a:close/>
                </a:path>
              </a:pathLst>
            </a:custGeom>
            <a:solidFill>
              <a:srgbClr val="7754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3682;p49">
              <a:extLst>
                <a:ext uri="{FF2B5EF4-FFF2-40B4-BE49-F238E27FC236}">
                  <a16:creationId xmlns:a16="http://schemas.microsoft.com/office/drawing/2014/main" id="{F10E0BF6-ECE5-47D3-B84B-68A9E2B865F2}"/>
                </a:ext>
              </a:extLst>
            </p:cNvPr>
            <p:cNvSpPr/>
            <p:nvPr/>
          </p:nvSpPr>
          <p:spPr>
            <a:xfrm>
              <a:off x="4008566" y="3639022"/>
              <a:ext cx="48151" cy="85438"/>
            </a:xfrm>
            <a:custGeom>
              <a:avLst/>
              <a:gdLst/>
              <a:ahLst/>
              <a:cxnLst/>
              <a:rect l="l" t="t" r="r" b="b"/>
              <a:pathLst>
                <a:path w="1086" h="1927" fill="none" extrusionOk="0">
                  <a:moveTo>
                    <a:pt x="1085" y="1357"/>
                  </a:moveTo>
                  <a:lnTo>
                    <a:pt x="163" y="1"/>
                  </a:lnTo>
                  <a:lnTo>
                    <a:pt x="0" y="516"/>
                  </a:lnTo>
                  <a:lnTo>
                    <a:pt x="353" y="1926"/>
                  </a:lnTo>
                </a:path>
              </a:pathLst>
            </a:custGeom>
            <a:noFill/>
            <a:ln w="9525" cap="flat" cmpd="sng">
              <a:solidFill>
                <a:srgbClr val="FFFFFF"/>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83;p49">
              <a:extLst>
                <a:ext uri="{FF2B5EF4-FFF2-40B4-BE49-F238E27FC236}">
                  <a16:creationId xmlns:a16="http://schemas.microsoft.com/office/drawing/2014/main" id="{0A56620A-5E29-4A48-833C-1BACEA62B301}"/>
                </a:ext>
              </a:extLst>
            </p:cNvPr>
            <p:cNvSpPr/>
            <p:nvPr/>
          </p:nvSpPr>
          <p:spPr>
            <a:xfrm>
              <a:off x="4019384" y="3682295"/>
              <a:ext cx="91424" cy="75241"/>
            </a:xfrm>
            <a:custGeom>
              <a:avLst/>
              <a:gdLst/>
              <a:ahLst/>
              <a:cxnLst/>
              <a:rect l="l" t="t" r="r" b="b"/>
              <a:pathLst>
                <a:path w="2062" h="1697" extrusionOk="0">
                  <a:moveTo>
                    <a:pt x="570" y="1"/>
                  </a:moveTo>
                  <a:cubicBezTo>
                    <a:pt x="570" y="516"/>
                    <a:pt x="326" y="652"/>
                    <a:pt x="163" y="815"/>
                  </a:cubicBezTo>
                  <a:cubicBezTo>
                    <a:pt x="109" y="896"/>
                    <a:pt x="28" y="1005"/>
                    <a:pt x="0" y="1059"/>
                  </a:cubicBezTo>
                  <a:cubicBezTo>
                    <a:pt x="190" y="1194"/>
                    <a:pt x="326" y="1303"/>
                    <a:pt x="326" y="1303"/>
                  </a:cubicBezTo>
                  <a:cubicBezTo>
                    <a:pt x="671" y="1583"/>
                    <a:pt x="948" y="1696"/>
                    <a:pt x="1170" y="1696"/>
                  </a:cubicBezTo>
                  <a:cubicBezTo>
                    <a:pt x="1785" y="1696"/>
                    <a:pt x="1982" y="830"/>
                    <a:pt x="2062" y="272"/>
                  </a:cubicBezTo>
                  <a:lnTo>
                    <a:pt x="2062" y="272"/>
                  </a:lnTo>
                  <a:cubicBezTo>
                    <a:pt x="1888" y="326"/>
                    <a:pt x="1724" y="348"/>
                    <a:pt x="1573" y="348"/>
                  </a:cubicBezTo>
                  <a:cubicBezTo>
                    <a:pt x="969" y="348"/>
                    <a:pt x="570" y="1"/>
                    <a:pt x="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3684;p49">
              <a:extLst>
                <a:ext uri="{FF2B5EF4-FFF2-40B4-BE49-F238E27FC236}">
                  <a16:creationId xmlns:a16="http://schemas.microsoft.com/office/drawing/2014/main" id="{6F082D60-0E80-4C53-8966-91B9943CF660}"/>
                </a:ext>
              </a:extLst>
            </p:cNvPr>
            <p:cNvSpPr/>
            <p:nvPr/>
          </p:nvSpPr>
          <p:spPr>
            <a:xfrm>
              <a:off x="4019384" y="3712400"/>
              <a:ext cx="89030" cy="46333"/>
            </a:xfrm>
            <a:custGeom>
              <a:avLst/>
              <a:gdLst/>
              <a:ahLst/>
              <a:cxnLst/>
              <a:rect l="l" t="t" r="r" b="b"/>
              <a:pathLst>
                <a:path w="2008" h="1045" extrusionOk="0">
                  <a:moveTo>
                    <a:pt x="299" y="0"/>
                  </a:moveTo>
                  <a:cubicBezTo>
                    <a:pt x="272" y="54"/>
                    <a:pt x="190" y="81"/>
                    <a:pt x="163" y="136"/>
                  </a:cubicBezTo>
                  <a:cubicBezTo>
                    <a:pt x="109" y="217"/>
                    <a:pt x="28" y="326"/>
                    <a:pt x="0" y="380"/>
                  </a:cubicBezTo>
                  <a:cubicBezTo>
                    <a:pt x="163" y="543"/>
                    <a:pt x="326" y="651"/>
                    <a:pt x="326" y="651"/>
                  </a:cubicBezTo>
                  <a:cubicBezTo>
                    <a:pt x="683" y="932"/>
                    <a:pt x="968" y="1044"/>
                    <a:pt x="1195" y="1044"/>
                  </a:cubicBezTo>
                  <a:cubicBezTo>
                    <a:pt x="1693" y="1044"/>
                    <a:pt x="1914" y="503"/>
                    <a:pt x="2008" y="0"/>
                  </a:cubicBezTo>
                  <a:lnTo>
                    <a:pt x="2008" y="0"/>
                  </a:lnTo>
                  <a:cubicBezTo>
                    <a:pt x="1863" y="289"/>
                    <a:pt x="1661" y="522"/>
                    <a:pt x="1334" y="522"/>
                  </a:cubicBezTo>
                  <a:cubicBezTo>
                    <a:pt x="1110" y="522"/>
                    <a:pt x="826" y="412"/>
                    <a:pt x="462" y="136"/>
                  </a:cubicBezTo>
                  <a:cubicBezTo>
                    <a:pt x="462" y="136"/>
                    <a:pt x="407" y="81"/>
                    <a:pt x="299" y="0"/>
                  </a:cubicBezTo>
                  <a:close/>
                </a:path>
              </a:pathLst>
            </a:custGeom>
            <a:solidFill>
              <a:srgbClr val="B4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685;p49">
              <a:extLst>
                <a:ext uri="{FF2B5EF4-FFF2-40B4-BE49-F238E27FC236}">
                  <a16:creationId xmlns:a16="http://schemas.microsoft.com/office/drawing/2014/main" id="{9F8830E4-9EA2-45D0-8AAE-810C84E58673}"/>
                </a:ext>
              </a:extLst>
            </p:cNvPr>
            <p:cNvSpPr/>
            <p:nvPr/>
          </p:nvSpPr>
          <p:spPr>
            <a:xfrm>
              <a:off x="4079505" y="3697946"/>
              <a:ext cx="18090" cy="12060"/>
            </a:xfrm>
            <a:custGeom>
              <a:avLst/>
              <a:gdLst/>
              <a:ahLst/>
              <a:cxnLst/>
              <a:rect l="l" t="t" r="r" b="b"/>
              <a:pathLst>
                <a:path w="408" h="272" extrusionOk="0">
                  <a:moveTo>
                    <a:pt x="299" y="1"/>
                  </a:moveTo>
                  <a:cubicBezTo>
                    <a:pt x="299" y="28"/>
                    <a:pt x="299" y="109"/>
                    <a:pt x="272" y="136"/>
                  </a:cubicBezTo>
                  <a:cubicBezTo>
                    <a:pt x="245" y="163"/>
                    <a:pt x="190" y="190"/>
                    <a:pt x="163" y="190"/>
                  </a:cubicBezTo>
                  <a:cubicBezTo>
                    <a:pt x="55" y="190"/>
                    <a:pt x="28" y="190"/>
                    <a:pt x="1" y="245"/>
                  </a:cubicBezTo>
                  <a:cubicBezTo>
                    <a:pt x="1" y="245"/>
                    <a:pt x="55" y="272"/>
                    <a:pt x="163" y="272"/>
                  </a:cubicBezTo>
                  <a:cubicBezTo>
                    <a:pt x="245" y="272"/>
                    <a:pt x="299" y="245"/>
                    <a:pt x="380" y="163"/>
                  </a:cubicBezTo>
                  <a:cubicBezTo>
                    <a:pt x="407" y="109"/>
                    <a:pt x="407" y="55"/>
                    <a:pt x="407" y="1"/>
                  </a:cubicBezTo>
                  <a:close/>
                </a:path>
              </a:pathLst>
            </a:custGeom>
            <a:solidFill>
              <a:srgbClr val="B4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3686;p49">
              <a:extLst>
                <a:ext uri="{FF2B5EF4-FFF2-40B4-BE49-F238E27FC236}">
                  <a16:creationId xmlns:a16="http://schemas.microsoft.com/office/drawing/2014/main" id="{BD00E8E1-A6BD-4F0C-8C5D-0FD9645E6163}"/>
                </a:ext>
              </a:extLst>
            </p:cNvPr>
            <p:cNvSpPr/>
            <p:nvPr/>
          </p:nvSpPr>
          <p:spPr>
            <a:xfrm>
              <a:off x="3996550" y="3616629"/>
              <a:ext cx="28900" cy="62122"/>
            </a:xfrm>
            <a:custGeom>
              <a:avLst/>
              <a:gdLst/>
              <a:ahLst/>
              <a:cxnLst/>
              <a:rect l="l" t="t" r="r" b="b"/>
              <a:pathLst>
                <a:path w="543" h="1167" extrusionOk="0">
                  <a:moveTo>
                    <a:pt x="271" y="0"/>
                  </a:moveTo>
                  <a:cubicBezTo>
                    <a:pt x="136" y="0"/>
                    <a:pt x="0" y="272"/>
                    <a:pt x="0" y="570"/>
                  </a:cubicBezTo>
                  <a:cubicBezTo>
                    <a:pt x="0" y="923"/>
                    <a:pt x="136" y="1167"/>
                    <a:pt x="271" y="1167"/>
                  </a:cubicBezTo>
                  <a:cubicBezTo>
                    <a:pt x="407" y="1167"/>
                    <a:pt x="543" y="895"/>
                    <a:pt x="543" y="570"/>
                  </a:cubicBezTo>
                  <a:cubicBezTo>
                    <a:pt x="543" y="272"/>
                    <a:pt x="434" y="27"/>
                    <a:pt x="271" y="0"/>
                  </a:cubicBezTo>
                  <a:close/>
                </a:path>
              </a:pathLst>
            </a:custGeom>
            <a:solidFill>
              <a:srgbClr val="FFB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687;p49">
              <a:extLst>
                <a:ext uri="{FF2B5EF4-FFF2-40B4-BE49-F238E27FC236}">
                  <a16:creationId xmlns:a16="http://schemas.microsoft.com/office/drawing/2014/main" id="{FB1CE78D-5903-4919-9AEB-B8C58070D498}"/>
                </a:ext>
              </a:extLst>
            </p:cNvPr>
            <p:cNvSpPr/>
            <p:nvPr/>
          </p:nvSpPr>
          <p:spPr>
            <a:xfrm>
              <a:off x="4066293" y="3657068"/>
              <a:ext cx="8468" cy="18090"/>
            </a:xfrm>
            <a:custGeom>
              <a:avLst/>
              <a:gdLst/>
              <a:ahLst/>
              <a:cxnLst/>
              <a:rect l="l" t="t" r="r" b="b"/>
              <a:pathLst>
                <a:path w="191" h="408" extrusionOk="0">
                  <a:moveTo>
                    <a:pt x="82" y="0"/>
                  </a:moveTo>
                  <a:cubicBezTo>
                    <a:pt x="27" y="0"/>
                    <a:pt x="0" y="109"/>
                    <a:pt x="0" y="217"/>
                  </a:cubicBezTo>
                  <a:cubicBezTo>
                    <a:pt x="0" y="299"/>
                    <a:pt x="27" y="407"/>
                    <a:pt x="82" y="407"/>
                  </a:cubicBezTo>
                  <a:cubicBezTo>
                    <a:pt x="163" y="407"/>
                    <a:pt x="190" y="299"/>
                    <a:pt x="190" y="217"/>
                  </a:cubicBezTo>
                  <a:cubicBezTo>
                    <a:pt x="190" y="109"/>
                    <a:pt x="136" y="0"/>
                    <a:pt x="8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3688;p49">
              <a:extLst>
                <a:ext uri="{FF2B5EF4-FFF2-40B4-BE49-F238E27FC236}">
                  <a16:creationId xmlns:a16="http://schemas.microsoft.com/office/drawing/2014/main" id="{47BA83A6-115F-4365-8936-99E966A79DA9}"/>
                </a:ext>
              </a:extLst>
            </p:cNvPr>
            <p:cNvSpPr/>
            <p:nvPr/>
          </p:nvSpPr>
          <p:spPr>
            <a:xfrm>
              <a:off x="4099945" y="3657068"/>
              <a:ext cx="9666" cy="18090"/>
            </a:xfrm>
            <a:custGeom>
              <a:avLst/>
              <a:gdLst/>
              <a:ahLst/>
              <a:cxnLst/>
              <a:rect l="l" t="t" r="r" b="b"/>
              <a:pathLst>
                <a:path w="218" h="408" extrusionOk="0">
                  <a:moveTo>
                    <a:pt x="109" y="0"/>
                  </a:moveTo>
                  <a:cubicBezTo>
                    <a:pt x="55" y="0"/>
                    <a:pt x="1" y="109"/>
                    <a:pt x="1" y="217"/>
                  </a:cubicBezTo>
                  <a:cubicBezTo>
                    <a:pt x="1" y="299"/>
                    <a:pt x="55" y="407"/>
                    <a:pt x="109" y="407"/>
                  </a:cubicBezTo>
                  <a:cubicBezTo>
                    <a:pt x="191" y="407"/>
                    <a:pt x="218" y="299"/>
                    <a:pt x="218" y="217"/>
                  </a:cubicBezTo>
                  <a:cubicBezTo>
                    <a:pt x="218" y="109"/>
                    <a:pt x="136" y="0"/>
                    <a:pt x="109"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aphicFrame>
        <p:nvGraphicFramePr>
          <p:cNvPr id="101" name="Table 101">
            <a:extLst>
              <a:ext uri="{FF2B5EF4-FFF2-40B4-BE49-F238E27FC236}">
                <a16:creationId xmlns:a16="http://schemas.microsoft.com/office/drawing/2014/main" id="{6BDD8B5A-06D8-4DD3-AC06-2E1E718188A9}"/>
              </a:ext>
            </a:extLst>
          </p:cNvPr>
          <p:cNvGraphicFramePr>
            <a:graphicFrameLocks noGrp="1"/>
          </p:cNvGraphicFramePr>
          <p:nvPr>
            <p:extLst>
              <p:ext uri="{D42A27DB-BD31-4B8C-83A1-F6EECF244321}">
                <p14:modId xmlns:p14="http://schemas.microsoft.com/office/powerpoint/2010/main" val="2452623091"/>
              </p:ext>
            </p:extLst>
          </p:nvPr>
        </p:nvGraphicFramePr>
        <p:xfrm>
          <a:off x="1354825" y="1342693"/>
          <a:ext cx="8913930" cy="3581977"/>
        </p:xfrm>
        <a:graphic>
          <a:graphicData uri="http://schemas.openxmlformats.org/drawingml/2006/table">
            <a:tbl>
              <a:tblPr firstRow="1" bandRow="1">
                <a:tableStyleId>{5C22544A-7EE6-4342-B048-85BDC9FD1C3A}</a:tableStyleId>
              </a:tblPr>
              <a:tblGrid>
                <a:gridCol w="2971310">
                  <a:extLst>
                    <a:ext uri="{9D8B030D-6E8A-4147-A177-3AD203B41FA5}">
                      <a16:colId xmlns:a16="http://schemas.microsoft.com/office/drawing/2014/main" val="4265790186"/>
                    </a:ext>
                  </a:extLst>
                </a:gridCol>
                <a:gridCol w="2971310">
                  <a:extLst>
                    <a:ext uri="{9D8B030D-6E8A-4147-A177-3AD203B41FA5}">
                      <a16:colId xmlns:a16="http://schemas.microsoft.com/office/drawing/2014/main" val="545188985"/>
                    </a:ext>
                  </a:extLst>
                </a:gridCol>
                <a:gridCol w="2971310">
                  <a:extLst>
                    <a:ext uri="{9D8B030D-6E8A-4147-A177-3AD203B41FA5}">
                      <a16:colId xmlns:a16="http://schemas.microsoft.com/office/drawing/2014/main" val="2741049777"/>
                    </a:ext>
                  </a:extLst>
                </a:gridCol>
              </a:tblGrid>
              <a:tr h="336966">
                <a:tc>
                  <a:txBody>
                    <a:bodyPr/>
                    <a:lstStyle/>
                    <a:p>
                      <a:pPr indent="0" algn="ctr">
                        <a:buNone/>
                      </a:pPr>
                      <a:r>
                        <a:rPr lang="en-US" sz="1800" b="1" dirty="0" err="1">
                          <a:latin typeface="Times New Roman" panose="02020603050405020304" pitchFamily="18" charset="0"/>
                          <a:cs typeface="Times New Roman" panose="02020603050405020304" pitchFamily="18" charset="0"/>
                        </a:rPr>
                        <a:t>Sr.No</a:t>
                      </a:r>
                      <a:endParaRPr lang="en-US" sz="1800" b="1"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indent="0" algn="ctr">
                        <a:buNone/>
                      </a:pPr>
                      <a:r>
                        <a:rPr lang="en-US" sz="1800" b="1">
                          <a:latin typeface="Times New Roman" panose="02020603050405020304" pitchFamily="18" charset="0"/>
                          <a:cs typeface="Times New Roman" panose="02020603050405020304" pitchFamily="18" charset="0"/>
                        </a:rPr>
                        <a:t>Resource</a:t>
                      </a:r>
                      <a:endParaRPr 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indent="0" algn="ctr">
                        <a:buNone/>
                      </a:pPr>
                      <a:r>
                        <a:rPr lang="en-US" sz="1800" b="1">
                          <a:latin typeface="Times New Roman" panose="02020603050405020304" pitchFamily="18" charset="0"/>
                          <a:cs typeface="Times New Roman" panose="02020603050405020304" pitchFamily="18" charset="0"/>
                        </a:rPr>
                        <a:t>Configuration</a:t>
                      </a:r>
                      <a:endParaRPr 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4187683"/>
                  </a:ext>
                </a:extLst>
              </a:tr>
              <a:tr h="467516">
                <a:tc>
                  <a:txBody>
                    <a:bodyPr/>
                    <a:lstStyle/>
                    <a:p>
                      <a:pPr indent="0" algn="ctr">
                        <a:buNone/>
                      </a:pPr>
                      <a:r>
                        <a:rPr lang="en-US" sz="1800" b="0">
                          <a:latin typeface="Times New Roman" panose="02020603050405020304" pitchFamily="18" charset="0"/>
                          <a:cs typeface="Times New Roman" panose="02020603050405020304" pitchFamily="18" charset="0"/>
                        </a:rPr>
                        <a:t>1</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indent="0" algn="ctr">
                        <a:buNone/>
                      </a:pPr>
                      <a:r>
                        <a:rPr lang="en-US" sz="1800" b="0" dirty="0">
                          <a:latin typeface="Times New Roman" panose="02020603050405020304" pitchFamily="18" charset="0"/>
                          <a:cs typeface="Times New Roman" panose="02020603050405020304" pitchFamily="18" charset="0"/>
                        </a:rPr>
                        <a:t>Processor</a:t>
                      </a:r>
                      <a:endParaRPr 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indent="0" algn="ctr">
                        <a:buNone/>
                      </a:pPr>
                      <a:r>
                        <a:rPr lang="en-US" sz="1800" b="0">
                          <a:latin typeface="Times New Roman" panose="02020603050405020304" pitchFamily="18" charset="0"/>
                          <a:cs typeface="Times New Roman" panose="02020603050405020304" pitchFamily="18" charset="0"/>
                        </a:rPr>
                        <a:t>Intel i7 core</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46791185"/>
                  </a:ext>
                </a:extLst>
              </a:tr>
              <a:tr h="453352">
                <a:tc>
                  <a:txBody>
                    <a:bodyPr/>
                    <a:lstStyle/>
                    <a:p>
                      <a:pPr indent="0" algn="ctr">
                        <a:buNone/>
                      </a:pPr>
                      <a:r>
                        <a:rPr lang="en-US" sz="1800" b="0">
                          <a:latin typeface="Times New Roman" panose="02020603050405020304" pitchFamily="18" charset="0"/>
                          <a:cs typeface="Times New Roman" panose="02020603050405020304" pitchFamily="18" charset="0"/>
                        </a:rPr>
                        <a:t>2</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indent="0" algn="ctr">
                        <a:buNone/>
                      </a:pPr>
                      <a:r>
                        <a:rPr lang="en-US" sz="1800" b="0" dirty="0">
                          <a:latin typeface="Times New Roman" panose="02020603050405020304" pitchFamily="18" charset="0"/>
                          <a:cs typeface="Times New Roman" panose="02020603050405020304" pitchFamily="18" charset="0"/>
                        </a:rPr>
                        <a:t>Speed</a:t>
                      </a:r>
                      <a:endParaRPr 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indent="0" algn="ctr">
                        <a:buNone/>
                      </a:pPr>
                      <a:r>
                        <a:rPr lang="en-US" sz="1800" b="0">
                          <a:latin typeface="Times New Roman" panose="02020603050405020304" pitchFamily="18" charset="0"/>
                          <a:cs typeface="Times New Roman" panose="02020603050405020304" pitchFamily="18" charset="0"/>
                        </a:rPr>
                        <a:t>1.1 GHz</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163184524"/>
                  </a:ext>
                </a:extLst>
              </a:tr>
              <a:tr h="456178">
                <a:tc>
                  <a:txBody>
                    <a:bodyPr/>
                    <a:lstStyle/>
                    <a:p>
                      <a:pPr indent="0" algn="ctr">
                        <a:buNone/>
                      </a:pPr>
                      <a:r>
                        <a:rPr lang="en-US" sz="1800" b="0">
                          <a:latin typeface="Times New Roman" panose="02020603050405020304" pitchFamily="18" charset="0"/>
                          <a:cs typeface="Times New Roman" panose="02020603050405020304" pitchFamily="18" charset="0"/>
                        </a:rPr>
                        <a:t>3</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indent="0" algn="ctr">
                        <a:buNone/>
                      </a:pPr>
                      <a:r>
                        <a:rPr lang="en-US" sz="1800" b="0" dirty="0">
                          <a:latin typeface="Times New Roman" panose="02020603050405020304" pitchFamily="18" charset="0"/>
                          <a:cs typeface="Times New Roman" panose="02020603050405020304" pitchFamily="18" charset="0"/>
                        </a:rPr>
                        <a:t>RAM</a:t>
                      </a:r>
                      <a:endParaRPr 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indent="0" algn="ctr">
                        <a:buNone/>
                      </a:pPr>
                      <a:r>
                        <a:rPr lang="en-US" sz="1800" b="0">
                          <a:latin typeface="Times New Roman" panose="02020603050405020304" pitchFamily="18" charset="0"/>
                          <a:cs typeface="Times New Roman" panose="02020603050405020304" pitchFamily="18" charset="0"/>
                        </a:rPr>
                        <a:t>4 GB</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596356112"/>
                  </a:ext>
                </a:extLst>
              </a:tr>
              <a:tr h="459003">
                <a:tc>
                  <a:txBody>
                    <a:bodyPr/>
                    <a:lstStyle/>
                    <a:p>
                      <a:pPr indent="0" algn="ctr">
                        <a:buNone/>
                      </a:pPr>
                      <a:r>
                        <a:rPr lang="en-US" sz="1800" b="0">
                          <a:latin typeface="Times New Roman" panose="02020603050405020304" pitchFamily="18" charset="0"/>
                          <a:cs typeface="Times New Roman" panose="02020603050405020304" pitchFamily="18" charset="0"/>
                        </a:rPr>
                        <a:t>4</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indent="0" algn="ctr">
                        <a:buNone/>
                      </a:pPr>
                      <a:r>
                        <a:rPr lang="en-US" sz="1800" b="0" dirty="0">
                          <a:latin typeface="Times New Roman" panose="02020603050405020304" pitchFamily="18" charset="0"/>
                          <a:cs typeface="Times New Roman" panose="02020603050405020304" pitchFamily="18" charset="0"/>
                        </a:rPr>
                        <a:t>Hard Disk</a:t>
                      </a:r>
                      <a:endParaRPr 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indent="0" algn="ctr">
                        <a:buNone/>
                      </a:pPr>
                      <a:r>
                        <a:rPr lang="en-US" sz="1800" b="0" dirty="0">
                          <a:latin typeface="Times New Roman" panose="02020603050405020304" pitchFamily="18" charset="0"/>
                          <a:cs typeface="Times New Roman" panose="02020603050405020304" pitchFamily="18" charset="0"/>
                        </a:rPr>
                        <a:t>25 GB 4</a:t>
                      </a:r>
                      <a:endParaRPr 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69699648"/>
                  </a:ext>
                </a:extLst>
              </a:tr>
              <a:tr h="483333">
                <a:tc>
                  <a:txBody>
                    <a:bodyPr/>
                    <a:lstStyle/>
                    <a:p>
                      <a:pPr indent="0" algn="ctr">
                        <a:buNone/>
                      </a:pPr>
                      <a:r>
                        <a:rPr lang="en-US" sz="1800" b="0">
                          <a:latin typeface="Times New Roman" panose="02020603050405020304" pitchFamily="18" charset="0"/>
                          <a:ea typeface="Times New Roman" panose="02020603050405020304" pitchFamily="18" charset="0"/>
                          <a:cs typeface="Times New Roman" panose="02020603050405020304" pitchFamily="18" charset="0"/>
                        </a:rPr>
                        <a:t>5</a:t>
                      </a:r>
                    </a:p>
                  </a:txBody>
                  <a:tcPr marL="0" marR="0" marT="0" marB="0"/>
                </a:tc>
                <a:tc>
                  <a:txBody>
                    <a:bodyPr/>
                    <a:lstStyle/>
                    <a:p>
                      <a:pPr indent="0" algn="ctr">
                        <a:buNone/>
                      </a:pPr>
                      <a:r>
                        <a:rPr lang="en-US" sz="1800" b="0">
                          <a:latin typeface="Times New Roman" panose="02020603050405020304" pitchFamily="18" charset="0"/>
                          <a:cs typeface="Times New Roman" panose="02020603050405020304" pitchFamily="18" charset="0"/>
                        </a:rPr>
                        <a:t>Key Board</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indent="0" algn="ctr">
                        <a:buNone/>
                      </a:pPr>
                      <a:r>
                        <a:rPr lang="en-US" sz="1800" b="0" dirty="0">
                          <a:latin typeface="Times New Roman" panose="02020603050405020304" pitchFamily="18" charset="0"/>
                          <a:cs typeface="Times New Roman" panose="02020603050405020304" pitchFamily="18" charset="0"/>
                        </a:rPr>
                        <a:t>Standard Windows Keyboard</a:t>
                      </a:r>
                      <a:endParaRPr 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67162920"/>
                  </a:ext>
                </a:extLst>
              </a:tr>
              <a:tr h="493543">
                <a:tc>
                  <a:txBody>
                    <a:bodyPr/>
                    <a:lstStyle/>
                    <a:p>
                      <a:pPr indent="0" algn="ctr">
                        <a:buNone/>
                      </a:pPr>
                      <a:r>
                        <a:rPr lang="en-US" sz="1800" b="0">
                          <a:latin typeface="Times New Roman" panose="02020603050405020304" pitchFamily="18" charset="0"/>
                          <a:ea typeface="Times New Roman" panose="02020603050405020304" pitchFamily="18" charset="0"/>
                          <a:cs typeface="Times New Roman" panose="02020603050405020304" pitchFamily="18" charset="0"/>
                        </a:rPr>
                        <a:t>6</a:t>
                      </a:r>
                    </a:p>
                  </a:txBody>
                  <a:tcPr marL="0" marR="0" marT="0" marB="0"/>
                </a:tc>
                <a:tc>
                  <a:txBody>
                    <a:bodyPr/>
                    <a:lstStyle/>
                    <a:p>
                      <a:pPr indent="0" algn="ctr">
                        <a:buNone/>
                      </a:pPr>
                      <a:r>
                        <a:rPr lang="en-US" sz="1800" b="0" dirty="0">
                          <a:latin typeface="Times New Roman" panose="02020603050405020304" pitchFamily="18" charset="0"/>
                          <a:cs typeface="Times New Roman" panose="02020603050405020304" pitchFamily="18" charset="0"/>
                        </a:rPr>
                        <a:t>Mouse</a:t>
                      </a:r>
                      <a:endParaRPr 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indent="0" algn="ctr">
                        <a:buNone/>
                      </a:pPr>
                      <a:r>
                        <a:rPr lang="en-US" sz="1800" b="0" dirty="0">
                          <a:latin typeface="Times New Roman" panose="02020603050405020304" pitchFamily="18" charset="0"/>
                          <a:cs typeface="Times New Roman" panose="02020603050405020304" pitchFamily="18" charset="0"/>
                        </a:rPr>
                        <a:t>7 Two or Three Button Mouse</a:t>
                      </a:r>
                      <a:endParaRPr lang="en-US" sz="1800" b="0" dirty="0">
                        <a:latin typeface="Times New Roman" panose="02020603050405020304" pitchFamily="18" charset="0"/>
                        <a:ea typeface="Carlito" charset="0"/>
                        <a:cs typeface="Times New Roman" panose="02020603050405020304" pitchFamily="18" charset="0"/>
                      </a:endParaRPr>
                    </a:p>
                  </a:txBody>
                  <a:tcPr marL="0" marR="0" marT="0" marB="0"/>
                </a:tc>
                <a:extLst>
                  <a:ext uri="{0D108BD9-81ED-4DB2-BD59-A6C34878D82A}">
                    <a16:rowId xmlns:a16="http://schemas.microsoft.com/office/drawing/2014/main" val="3185464777"/>
                  </a:ext>
                </a:extLst>
              </a:tr>
              <a:tr h="432086">
                <a:tc>
                  <a:txBody>
                    <a:bodyPr/>
                    <a:lstStyle/>
                    <a:p>
                      <a:pPr indent="0" algn="ctr">
                        <a:buNone/>
                      </a:pPr>
                      <a:r>
                        <a:rPr lang="en-US" sz="1800" b="0">
                          <a:latin typeface="Times New Roman" panose="02020603050405020304" pitchFamily="18" charset="0"/>
                          <a:ea typeface="Times New Roman" panose="02020603050405020304" pitchFamily="18" charset="0"/>
                          <a:cs typeface="Times New Roman" panose="02020603050405020304" pitchFamily="18" charset="0"/>
                        </a:rPr>
                        <a:t>7</a:t>
                      </a:r>
                    </a:p>
                  </a:txBody>
                  <a:tcPr marL="0" marR="0" marT="0" marB="0"/>
                </a:tc>
                <a:tc>
                  <a:txBody>
                    <a:bodyPr/>
                    <a:lstStyle/>
                    <a:p>
                      <a:pPr indent="0" algn="ctr">
                        <a:buNone/>
                      </a:pPr>
                      <a:r>
                        <a:rPr lang="en-US" sz="1800" b="0">
                          <a:latin typeface="Times New Roman" panose="02020603050405020304" pitchFamily="18" charset="0"/>
                          <a:cs typeface="Times New Roman" panose="02020603050405020304" pitchFamily="18" charset="0"/>
                        </a:rPr>
                        <a:t>Monitor</a:t>
                      </a:r>
                      <a:endParaRPr 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indent="0" algn="ctr">
                        <a:buNone/>
                      </a:pPr>
                      <a:r>
                        <a:rPr lang="en-US" sz="1800" b="0" dirty="0">
                          <a:latin typeface="Times New Roman" panose="02020603050405020304" pitchFamily="18" charset="0"/>
                          <a:cs typeface="Times New Roman" panose="02020603050405020304" pitchFamily="18" charset="0"/>
                        </a:rPr>
                        <a:t>SVGA</a:t>
                      </a:r>
                      <a:endParaRPr 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26486508"/>
                  </a:ext>
                </a:extLst>
              </a:tr>
            </a:tbl>
          </a:graphicData>
        </a:graphic>
      </p:graphicFrame>
    </p:spTree>
    <p:extLst>
      <p:ext uri="{BB962C8B-B14F-4D97-AF65-F5344CB8AC3E}">
        <p14:creationId xmlns:p14="http://schemas.microsoft.com/office/powerpoint/2010/main" val="2628880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1141-34F6-48D3-A4F8-3774CBCBFBA6}"/>
              </a:ext>
            </a:extLst>
          </p:cNvPr>
          <p:cNvSpPr>
            <a:spLocks noGrp="1"/>
          </p:cNvSpPr>
          <p:nvPr>
            <p:ph type="title"/>
          </p:nvPr>
        </p:nvSpPr>
        <p:spPr/>
        <p:txBody>
          <a:bodyPr/>
          <a:lstStyle/>
          <a:p>
            <a:r>
              <a:rPr lang="en" b="1" dirty="0">
                <a:solidFill>
                  <a:srgbClr val="7030A0"/>
                </a:solidFill>
              </a:rPr>
              <a:t>Software</a:t>
            </a:r>
            <a:r>
              <a:rPr lang="en" sz="3200" b="1" dirty="0">
                <a:solidFill>
                  <a:srgbClr val="7030A0"/>
                </a:solidFill>
              </a:rPr>
              <a:t> requirements for development of project :</a:t>
            </a:r>
            <a:endParaRPr lang="en-IN" b="1" dirty="0">
              <a:solidFill>
                <a:srgbClr val="7030A0"/>
              </a:solidFill>
            </a:endParaRPr>
          </a:p>
        </p:txBody>
      </p:sp>
      <p:sp>
        <p:nvSpPr>
          <p:cNvPr id="3" name="Subtitle 2">
            <a:extLst>
              <a:ext uri="{FF2B5EF4-FFF2-40B4-BE49-F238E27FC236}">
                <a16:creationId xmlns:a16="http://schemas.microsoft.com/office/drawing/2014/main" id="{F24C32E3-2DDA-48C5-B61F-454C87685D8C}"/>
              </a:ext>
            </a:extLst>
          </p:cNvPr>
          <p:cNvSpPr>
            <a:spLocks noGrp="1"/>
          </p:cNvSpPr>
          <p:nvPr>
            <p:ph type="subTitle" idx="1"/>
          </p:nvPr>
        </p:nvSpPr>
        <p:spPr>
          <a:xfrm>
            <a:off x="702167" y="1345400"/>
            <a:ext cx="7358800" cy="5439448"/>
          </a:xfrm>
        </p:spPr>
        <p:style>
          <a:lnRef idx="2">
            <a:schemeClr val="accent1"/>
          </a:lnRef>
          <a:fillRef idx="1">
            <a:schemeClr val="lt1"/>
          </a:fillRef>
          <a:effectRef idx="0">
            <a:schemeClr val="accent1"/>
          </a:effectRef>
          <a:fontRef idx="minor">
            <a:schemeClr val="dk1"/>
          </a:fontRef>
        </p:style>
        <p:txBody>
          <a:bodyPr/>
          <a:lstStyle/>
          <a:p>
            <a:pPr marL="114300" indent="0">
              <a:buNone/>
            </a:pPr>
            <a:endParaRPr lang="en-IN" sz="2400" b="1" dirty="0"/>
          </a:p>
        </p:txBody>
      </p:sp>
      <p:pic>
        <p:nvPicPr>
          <p:cNvPr id="2050" name="Picture 2" descr="Image result for android studio corona logo">
            <a:extLst>
              <a:ext uri="{FF2B5EF4-FFF2-40B4-BE49-F238E27FC236}">
                <a16:creationId xmlns:a16="http://schemas.microsoft.com/office/drawing/2014/main" id="{47465818-6CC2-4B4D-A60D-B3452602D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0371" y="2741486"/>
            <a:ext cx="1971675" cy="21431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DBBE53C7-F140-48BD-8E9A-FFFF694AABA7}"/>
              </a:ext>
            </a:extLst>
          </p:cNvPr>
          <p:cNvGraphicFramePr>
            <a:graphicFrameLocks noGrp="1"/>
          </p:cNvGraphicFramePr>
          <p:nvPr>
            <p:extLst>
              <p:ext uri="{D42A27DB-BD31-4B8C-83A1-F6EECF244321}">
                <p14:modId xmlns:p14="http://schemas.microsoft.com/office/powerpoint/2010/main" val="3115965166"/>
              </p:ext>
            </p:extLst>
          </p:nvPr>
        </p:nvGraphicFramePr>
        <p:xfrm>
          <a:off x="1344168" y="2341480"/>
          <a:ext cx="6371081" cy="3447287"/>
        </p:xfrm>
        <a:graphic>
          <a:graphicData uri="http://schemas.openxmlformats.org/drawingml/2006/table">
            <a:tbl>
              <a:tblPr firstRow="1" firstCol="1" bandRow="1">
                <a:tableStyleId>{5C22544A-7EE6-4342-B048-85BDC9FD1C3A}</a:tableStyleId>
              </a:tblPr>
              <a:tblGrid>
                <a:gridCol w="1552330">
                  <a:extLst>
                    <a:ext uri="{9D8B030D-6E8A-4147-A177-3AD203B41FA5}">
                      <a16:colId xmlns:a16="http://schemas.microsoft.com/office/drawing/2014/main" val="427501407"/>
                    </a:ext>
                  </a:extLst>
                </a:gridCol>
                <a:gridCol w="1924095">
                  <a:extLst>
                    <a:ext uri="{9D8B030D-6E8A-4147-A177-3AD203B41FA5}">
                      <a16:colId xmlns:a16="http://schemas.microsoft.com/office/drawing/2014/main" val="3788473606"/>
                    </a:ext>
                  </a:extLst>
                </a:gridCol>
                <a:gridCol w="2894656">
                  <a:extLst>
                    <a:ext uri="{9D8B030D-6E8A-4147-A177-3AD203B41FA5}">
                      <a16:colId xmlns:a16="http://schemas.microsoft.com/office/drawing/2014/main" val="3845023238"/>
                    </a:ext>
                  </a:extLst>
                </a:gridCol>
              </a:tblGrid>
              <a:tr h="1001044">
                <a:tc>
                  <a:txBody>
                    <a:bodyPr/>
                    <a:lstStyle/>
                    <a:p>
                      <a:pPr algn="just">
                        <a:lnSpc>
                          <a:spcPct val="115000"/>
                        </a:lnSpc>
                      </a:pPr>
                      <a:r>
                        <a:rPr lang="en-IN" sz="2800" dirty="0">
                          <a:effectLst/>
                        </a:rPr>
                        <a:t> Sr. No.</a:t>
                      </a:r>
                      <a:endParaRPr lang="en-IN" sz="1600" dirty="0">
                        <a:effectLst/>
                        <a:latin typeface="Times New Roman" panose="02020603050405020304" pitchFamily="18" charset="0"/>
                        <a:ea typeface="MS Mincho" panose="02020609040205080304" pitchFamily="49" charset="-128"/>
                      </a:endParaRPr>
                    </a:p>
                  </a:txBody>
                  <a:tcPr marL="68580" marR="68580" marT="0" marB="0"/>
                </a:tc>
                <a:tc>
                  <a:txBody>
                    <a:bodyPr/>
                    <a:lstStyle/>
                    <a:p>
                      <a:pPr algn="just">
                        <a:lnSpc>
                          <a:spcPct val="115000"/>
                        </a:lnSpc>
                      </a:pPr>
                      <a:r>
                        <a:rPr lang="en-US" sz="2800" kern="1200">
                          <a:effectLst/>
                        </a:rPr>
                        <a:t>Resource</a:t>
                      </a:r>
                      <a:endParaRPr lang="en-IN" sz="1600">
                        <a:effectLst/>
                        <a:latin typeface="Times New Roman" panose="02020603050405020304" pitchFamily="18" charset="0"/>
                        <a:ea typeface="MS Mincho" panose="02020609040205080304" pitchFamily="49" charset="-128"/>
                      </a:endParaRPr>
                    </a:p>
                  </a:txBody>
                  <a:tcPr marL="68580" marR="68580" marT="0" marB="0"/>
                </a:tc>
                <a:tc>
                  <a:txBody>
                    <a:bodyPr/>
                    <a:lstStyle/>
                    <a:p>
                      <a:pPr algn="just">
                        <a:lnSpc>
                          <a:spcPct val="115000"/>
                        </a:lnSpc>
                      </a:pPr>
                      <a:r>
                        <a:rPr lang="en-US" sz="2800" kern="1200">
                          <a:effectLst/>
                        </a:rPr>
                        <a:t>Configuration</a:t>
                      </a:r>
                      <a:endParaRPr lang="en-IN" sz="160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3008835446"/>
                  </a:ext>
                </a:extLst>
              </a:tr>
              <a:tr h="882916">
                <a:tc>
                  <a:txBody>
                    <a:bodyPr/>
                    <a:lstStyle/>
                    <a:p>
                      <a:pPr algn="ctr">
                        <a:lnSpc>
                          <a:spcPct val="115000"/>
                        </a:lnSpc>
                      </a:pPr>
                      <a:r>
                        <a:rPr lang="en-US" sz="1600" kern="1200">
                          <a:effectLst/>
                        </a:rPr>
                        <a:t>1.</a:t>
                      </a:r>
                      <a:endParaRPr lang="en-IN" sz="1600">
                        <a:effectLst/>
                        <a:latin typeface="Times New Roman" panose="02020603050405020304" pitchFamily="18" charset="0"/>
                        <a:ea typeface="MS Mincho" panose="02020609040205080304" pitchFamily="49" charset="-128"/>
                      </a:endParaRPr>
                    </a:p>
                  </a:txBody>
                  <a:tcPr marL="68580" marR="68580" marT="0" marB="0"/>
                </a:tc>
                <a:tc>
                  <a:txBody>
                    <a:bodyPr/>
                    <a:lstStyle/>
                    <a:p>
                      <a:pPr algn="l">
                        <a:lnSpc>
                          <a:spcPct val="115000"/>
                        </a:lnSpc>
                      </a:pPr>
                      <a:r>
                        <a:rPr lang="en-US" sz="1600" kern="1200">
                          <a:effectLst/>
                        </a:rPr>
                        <a:t>Operating System</a:t>
                      </a:r>
                      <a:endParaRPr lang="en-IN" sz="1600">
                        <a:effectLst/>
                        <a:latin typeface="Times New Roman" panose="02020603050405020304" pitchFamily="18" charset="0"/>
                        <a:ea typeface="MS Mincho" panose="02020609040205080304" pitchFamily="49" charset="-128"/>
                      </a:endParaRPr>
                    </a:p>
                  </a:txBody>
                  <a:tcPr marL="68580" marR="68580" marT="0" marB="0"/>
                </a:tc>
                <a:tc>
                  <a:txBody>
                    <a:bodyPr/>
                    <a:lstStyle/>
                    <a:p>
                      <a:pPr algn="l">
                        <a:lnSpc>
                          <a:spcPct val="115000"/>
                        </a:lnSpc>
                      </a:pPr>
                      <a:r>
                        <a:rPr lang="en-US" sz="1600" kern="1200">
                          <a:effectLst/>
                        </a:rPr>
                        <a:t>Windows 10</a:t>
                      </a:r>
                      <a:endParaRPr lang="en-IN" sz="160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3983681106"/>
                  </a:ext>
                </a:extLst>
              </a:tr>
              <a:tr h="739813">
                <a:tc>
                  <a:txBody>
                    <a:bodyPr/>
                    <a:lstStyle/>
                    <a:p>
                      <a:pPr algn="ctr">
                        <a:lnSpc>
                          <a:spcPct val="115000"/>
                        </a:lnSpc>
                      </a:pPr>
                      <a:r>
                        <a:rPr lang="en-US" sz="1600" kern="1200">
                          <a:effectLst/>
                        </a:rPr>
                        <a:t>2.</a:t>
                      </a:r>
                      <a:endParaRPr lang="en-IN" sz="1600">
                        <a:effectLst/>
                        <a:latin typeface="Times New Roman" panose="02020603050405020304" pitchFamily="18" charset="0"/>
                        <a:ea typeface="MS Mincho" panose="02020609040205080304" pitchFamily="49" charset="-128"/>
                      </a:endParaRPr>
                    </a:p>
                  </a:txBody>
                  <a:tcPr marL="68580" marR="68580" marT="0" marB="0"/>
                </a:tc>
                <a:tc>
                  <a:txBody>
                    <a:bodyPr/>
                    <a:lstStyle/>
                    <a:p>
                      <a:pPr algn="l">
                        <a:lnSpc>
                          <a:spcPct val="115000"/>
                        </a:lnSpc>
                      </a:pPr>
                      <a:r>
                        <a:rPr lang="en-US" sz="1600" kern="1200">
                          <a:effectLst/>
                        </a:rPr>
                        <a:t>Coding Language</a:t>
                      </a:r>
                      <a:endParaRPr lang="en-IN" sz="1600">
                        <a:effectLst/>
                        <a:latin typeface="Times New Roman" panose="02020603050405020304" pitchFamily="18" charset="0"/>
                        <a:ea typeface="MS Mincho" panose="02020609040205080304" pitchFamily="49" charset="-128"/>
                      </a:endParaRPr>
                    </a:p>
                  </a:txBody>
                  <a:tcPr marL="68580" marR="68580" marT="0" marB="0"/>
                </a:tc>
                <a:tc>
                  <a:txBody>
                    <a:bodyPr/>
                    <a:lstStyle/>
                    <a:p>
                      <a:pPr algn="l">
                        <a:lnSpc>
                          <a:spcPct val="115000"/>
                        </a:lnSpc>
                      </a:pPr>
                      <a:r>
                        <a:rPr lang="en-US" sz="1600" kern="1200">
                          <a:effectLst/>
                        </a:rPr>
                        <a:t>Java</a:t>
                      </a:r>
                      <a:endParaRPr lang="en-IN" sz="160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1365487705"/>
                  </a:ext>
                </a:extLst>
              </a:tr>
              <a:tr h="823514">
                <a:tc>
                  <a:txBody>
                    <a:bodyPr/>
                    <a:lstStyle/>
                    <a:p>
                      <a:pPr algn="ctr">
                        <a:lnSpc>
                          <a:spcPct val="115000"/>
                        </a:lnSpc>
                      </a:pPr>
                      <a:r>
                        <a:rPr lang="en-US" sz="1600" kern="1200">
                          <a:effectLst/>
                        </a:rPr>
                        <a:t>3.</a:t>
                      </a:r>
                      <a:endParaRPr lang="en-IN" sz="1600">
                        <a:effectLst/>
                        <a:latin typeface="Times New Roman" panose="02020603050405020304" pitchFamily="18" charset="0"/>
                        <a:ea typeface="MS Mincho" panose="02020609040205080304" pitchFamily="49" charset="-128"/>
                      </a:endParaRPr>
                    </a:p>
                  </a:txBody>
                  <a:tcPr marL="68580" marR="68580" marT="0" marB="0"/>
                </a:tc>
                <a:tc>
                  <a:txBody>
                    <a:bodyPr/>
                    <a:lstStyle/>
                    <a:p>
                      <a:pPr algn="l">
                        <a:lnSpc>
                          <a:spcPct val="115000"/>
                        </a:lnSpc>
                      </a:pPr>
                      <a:r>
                        <a:rPr lang="en-US" sz="1600" kern="1200">
                          <a:effectLst/>
                        </a:rPr>
                        <a:t>Software</a:t>
                      </a:r>
                      <a:endParaRPr lang="en-IN" sz="1600">
                        <a:effectLst/>
                        <a:latin typeface="Times New Roman" panose="02020603050405020304" pitchFamily="18" charset="0"/>
                        <a:ea typeface="MS Mincho" panose="02020609040205080304" pitchFamily="49" charset="-128"/>
                      </a:endParaRPr>
                    </a:p>
                  </a:txBody>
                  <a:tcPr marL="68580" marR="68580" marT="0" marB="0"/>
                </a:tc>
                <a:tc>
                  <a:txBody>
                    <a:bodyPr/>
                    <a:lstStyle/>
                    <a:p>
                      <a:pPr algn="l">
                        <a:lnSpc>
                          <a:spcPct val="115000"/>
                        </a:lnSpc>
                      </a:pPr>
                      <a:r>
                        <a:rPr lang="en-US" sz="1600" kern="1200" dirty="0">
                          <a:effectLst/>
                        </a:rPr>
                        <a:t>Android studio 4.1</a:t>
                      </a:r>
                      <a:endParaRPr lang="en-IN" sz="1600" dirty="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792406767"/>
                  </a:ext>
                </a:extLst>
              </a:tr>
            </a:tbl>
          </a:graphicData>
        </a:graphic>
      </p:graphicFrame>
    </p:spTree>
    <p:extLst>
      <p:ext uri="{BB962C8B-B14F-4D97-AF65-F5344CB8AC3E}">
        <p14:creationId xmlns:p14="http://schemas.microsoft.com/office/powerpoint/2010/main" val="1020670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35"/>
        <p:cNvGrpSpPr/>
        <p:nvPr/>
      </p:nvGrpSpPr>
      <p:grpSpPr>
        <a:xfrm>
          <a:off x="0" y="0"/>
          <a:ext cx="0" cy="0"/>
          <a:chOff x="0" y="0"/>
          <a:chExt cx="0" cy="0"/>
        </a:xfrm>
      </p:grpSpPr>
      <p:sp>
        <p:nvSpPr>
          <p:cNvPr id="3736" name="Google Shape;3736;p52"/>
          <p:cNvSpPr txBox="1">
            <a:spLocks noGrp="1"/>
          </p:cNvSpPr>
          <p:nvPr>
            <p:ph type="title"/>
          </p:nvPr>
        </p:nvSpPr>
        <p:spPr>
          <a:xfrm>
            <a:off x="4224000" y="368596"/>
            <a:ext cx="3744000" cy="727739"/>
          </a:xfrm>
          <a:prstGeom prst="rect">
            <a:avLst/>
          </a:prstGeom>
        </p:spPr>
        <p:txBody>
          <a:bodyPr spcFirstLastPara="1" wrap="square" lIns="121900" tIns="121900" rIns="121900" bIns="121900" anchor="b" anchorCtr="0">
            <a:noAutofit/>
          </a:bodyPr>
          <a:lstStyle/>
          <a:p>
            <a:r>
              <a:rPr lang="en-US" sz="4400" b="1" dirty="0"/>
              <a:t>Outline</a:t>
            </a:r>
            <a:endParaRPr sz="4400" b="1" dirty="0"/>
          </a:p>
        </p:txBody>
      </p:sp>
      <p:grpSp>
        <p:nvGrpSpPr>
          <p:cNvPr id="3737" name="Google Shape;3737;p52"/>
          <p:cNvGrpSpPr/>
          <p:nvPr/>
        </p:nvGrpSpPr>
        <p:grpSpPr>
          <a:xfrm>
            <a:off x="9163988" y="3296813"/>
            <a:ext cx="2405224" cy="3561199"/>
            <a:chOff x="1006725" y="3449650"/>
            <a:chExt cx="179725" cy="266100"/>
          </a:xfrm>
        </p:grpSpPr>
        <p:sp>
          <p:nvSpPr>
            <p:cNvPr id="3738" name="Google Shape;3738;p52"/>
            <p:cNvSpPr/>
            <p:nvPr/>
          </p:nvSpPr>
          <p:spPr>
            <a:xfrm>
              <a:off x="1027750" y="3643850"/>
              <a:ext cx="88175" cy="14250"/>
            </a:xfrm>
            <a:custGeom>
              <a:avLst/>
              <a:gdLst/>
              <a:ahLst/>
              <a:cxnLst/>
              <a:rect l="l" t="t" r="r" b="b"/>
              <a:pathLst>
                <a:path w="3527" h="570" extrusionOk="0">
                  <a:moveTo>
                    <a:pt x="0" y="0"/>
                  </a:moveTo>
                  <a:lnTo>
                    <a:pt x="0" y="570"/>
                  </a:lnTo>
                  <a:lnTo>
                    <a:pt x="3526" y="570"/>
                  </a:lnTo>
                  <a:lnTo>
                    <a:pt x="3526"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39" name="Google Shape;3739;p52"/>
            <p:cNvSpPr/>
            <p:nvPr/>
          </p:nvSpPr>
          <p:spPr>
            <a:xfrm>
              <a:off x="1102325" y="3552800"/>
              <a:ext cx="32575" cy="13575"/>
            </a:xfrm>
            <a:custGeom>
              <a:avLst/>
              <a:gdLst/>
              <a:ahLst/>
              <a:cxnLst/>
              <a:rect l="l" t="t" r="r" b="b"/>
              <a:pathLst>
                <a:path w="1303" h="543" extrusionOk="0">
                  <a:moveTo>
                    <a:pt x="668" y="1"/>
                  </a:moveTo>
                  <a:cubicBezTo>
                    <a:pt x="427" y="1"/>
                    <a:pt x="204" y="57"/>
                    <a:pt x="1" y="170"/>
                  </a:cubicBezTo>
                  <a:cubicBezTo>
                    <a:pt x="114" y="415"/>
                    <a:pt x="345" y="543"/>
                    <a:pt x="594" y="543"/>
                  </a:cubicBezTo>
                  <a:cubicBezTo>
                    <a:pt x="703" y="543"/>
                    <a:pt x="816" y="518"/>
                    <a:pt x="923" y="469"/>
                  </a:cubicBezTo>
                  <a:cubicBezTo>
                    <a:pt x="1086" y="360"/>
                    <a:pt x="1221" y="252"/>
                    <a:pt x="1303" y="62"/>
                  </a:cubicBezTo>
                  <a:cubicBezTo>
                    <a:pt x="1167" y="35"/>
                    <a:pt x="977" y="7"/>
                    <a:pt x="815" y="7"/>
                  </a:cubicBezTo>
                  <a:cubicBezTo>
                    <a:pt x="765" y="3"/>
                    <a:pt x="716" y="1"/>
                    <a:pt x="668" y="1"/>
                  </a:cubicBezTo>
                  <a:close/>
                </a:path>
              </a:pathLst>
            </a:custGeom>
            <a:solidFill>
              <a:srgbClr val="30265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40" name="Google Shape;3740;p52"/>
            <p:cNvSpPr/>
            <p:nvPr/>
          </p:nvSpPr>
          <p:spPr>
            <a:xfrm>
              <a:off x="1014175" y="3609925"/>
              <a:ext cx="67175" cy="17675"/>
            </a:xfrm>
            <a:custGeom>
              <a:avLst/>
              <a:gdLst/>
              <a:ahLst/>
              <a:cxnLst/>
              <a:rect l="l" t="t" r="r" b="b"/>
              <a:pathLst>
                <a:path w="2687" h="707" extrusionOk="0">
                  <a:moveTo>
                    <a:pt x="1" y="1"/>
                  </a:moveTo>
                  <a:cubicBezTo>
                    <a:pt x="1" y="408"/>
                    <a:pt x="353" y="706"/>
                    <a:pt x="706" y="706"/>
                  </a:cubicBezTo>
                  <a:lnTo>
                    <a:pt x="1981" y="706"/>
                  </a:lnTo>
                  <a:cubicBezTo>
                    <a:pt x="2388" y="706"/>
                    <a:pt x="2686" y="353"/>
                    <a:pt x="2686"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41" name="Google Shape;3741;p52"/>
            <p:cNvSpPr/>
            <p:nvPr/>
          </p:nvSpPr>
          <p:spPr>
            <a:xfrm>
              <a:off x="1006725" y="3604500"/>
              <a:ext cx="82075" cy="5450"/>
            </a:xfrm>
            <a:custGeom>
              <a:avLst/>
              <a:gdLst/>
              <a:ahLst/>
              <a:cxnLst/>
              <a:rect l="l" t="t" r="r" b="b"/>
              <a:pathLst>
                <a:path w="3283" h="218" extrusionOk="0">
                  <a:moveTo>
                    <a:pt x="82" y="1"/>
                  </a:moveTo>
                  <a:cubicBezTo>
                    <a:pt x="28" y="1"/>
                    <a:pt x="0" y="28"/>
                    <a:pt x="0" y="109"/>
                  </a:cubicBezTo>
                  <a:cubicBezTo>
                    <a:pt x="28" y="164"/>
                    <a:pt x="55" y="218"/>
                    <a:pt x="82" y="218"/>
                  </a:cubicBezTo>
                  <a:lnTo>
                    <a:pt x="3174" y="218"/>
                  </a:lnTo>
                  <a:cubicBezTo>
                    <a:pt x="3255" y="218"/>
                    <a:pt x="3282" y="164"/>
                    <a:pt x="3282" y="109"/>
                  </a:cubicBezTo>
                  <a:cubicBezTo>
                    <a:pt x="3282" y="28"/>
                    <a:pt x="3255" y="1"/>
                    <a:pt x="3174"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42" name="Google Shape;3742;p52"/>
            <p:cNvSpPr/>
            <p:nvPr/>
          </p:nvSpPr>
          <p:spPr>
            <a:xfrm>
              <a:off x="1071150" y="3637725"/>
              <a:ext cx="59000" cy="64450"/>
            </a:xfrm>
            <a:custGeom>
              <a:avLst/>
              <a:gdLst/>
              <a:ahLst/>
              <a:cxnLst/>
              <a:rect l="l" t="t" r="r" b="b"/>
              <a:pathLst>
                <a:path w="2360" h="2578" extrusionOk="0">
                  <a:moveTo>
                    <a:pt x="2043" y="1"/>
                  </a:moveTo>
                  <a:cubicBezTo>
                    <a:pt x="1949" y="1"/>
                    <a:pt x="1853" y="42"/>
                    <a:pt x="1790" y="137"/>
                  </a:cubicBezTo>
                  <a:lnTo>
                    <a:pt x="1682" y="272"/>
                  </a:lnTo>
                  <a:lnTo>
                    <a:pt x="1221" y="869"/>
                  </a:lnTo>
                  <a:lnTo>
                    <a:pt x="0" y="2578"/>
                  </a:lnTo>
                  <a:lnTo>
                    <a:pt x="2360" y="2578"/>
                  </a:lnTo>
                  <a:lnTo>
                    <a:pt x="2360" y="299"/>
                  </a:lnTo>
                  <a:lnTo>
                    <a:pt x="2360" y="272"/>
                  </a:lnTo>
                  <a:cubicBezTo>
                    <a:pt x="2343" y="106"/>
                    <a:pt x="2194" y="1"/>
                    <a:pt x="204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43" name="Google Shape;3743;p52"/>
            <p:cNvSpPr/>
            <p:nvPr/>
          </p:nvSpPr>
          <p:spPr>
            <a:xfrm>
              <a:off x="1115900" y="3645100"/>
              <a:ext cx="8825" cy="8925"/>
            </a:xfrm>
            <a:custGeom>
              <a:avLst/>
              <a:gdLst/>
              <a:ahLst/>
              <a:cxnLst/>
              <a:rect l="l" t="t" r="r" b="b"/>
              <a:pathLst>
                <a:path w="353" h="357" extrusionOk="0">
                  <a:moveTo>
                    <a:pt x="144" y="0"/>
                  </a:moveTo>
                  <a:cubicBezTo>
                    <a:pt x="87" y="0"/>
                    <a:pt x="0" y="94"/>
                    <a:pt x="0" y="167"/>
                  </a:cubicBezTo>
                  <a:cubicBezTo>
                    <a:pt x="0" y="276"/>
                    <a:pt x="82" y="357"/>
                    <a:pt x="163" y="357"/>
                  </a:cubicBezTo>
                  <a:cubicBezTo>
                    <a:pt x="272" y="357"/>
                    <a:pt x="353" y="276"/>
                    <a:pt x="353" y="167"/>
                  </a:cubicBezTo>
                  <a:cubicBezTo>
                    <a:pt x="353" y="86"/>
                    <a:pt x="272" y="4"/>
                    <a:pt x="163" y="4"/>
                  </a:cubicBezTo>
                  <a:cubicBezTo>
                    <a:pt x="157" y="1"/>
                    <a:pt x="151" y="0"/>
                    <a:pt x="144"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44" name="Google Shape;3744;p52"/>
            <p:cNvSpPr/>
            <p:nvPr/>
          </p:nvSpPr>
          <p:spPr>
            <a:xfrm>
              <a:off x="1093525" y="3532625"/>
              <a:ext cx="92925" cy="129550"/>
            </a:xfrm>
            <a:custGeom>
              <a:avLst/>
              <a:gdLst/>
              <a:ahLst/>
              <a:cxnLst/>
              <a:rect l="l" t="t" r="r" b="b"/>
              <a:pathLst>
                <a:path w="3717" h="5182" extrusionOk="0">
                  <a:moveTo>
                    <a:pt x="1139" y="1"/>
                  </a:moveTo>
                  <a:cubicBezTo>
                    <a:pt x="760" y="55"/>
                    <a:pt x="353" y="164"/>
                    <a:pt x="0" y="299"/>
                  </a:cubicBezTo>
                  <a:lnTo>
                    <a:pt x="326" y="923"/>
                  </a:lnTo>
                  <a:lnTo>
                    <a:pt x="326" y="950"/>
                  </a:lnTo>
                  <a:cubicBezTo>
                    <a:pt x="442" y="1182"/>
                    <a:pt x="681" y="1317"/>
                    <a:pt x="927" y="1317"/>
                  </a:cubicBezTo>
                  <a:cubicBezTo>
                    <a:pt x="1027" y="1317"/>
                    <a:pt x="1127" y="1295"/>
                    <a:pt x="1221" y="1248"/>
                  </a:cubicBezTo>
                  <a:cubicBezTo>
                    <a:pt x="1411" y="1140"/>
                    <a:pt x="1546" y="1004"/>
                    <a:pt x="1601" y="842"/>
                  </a:cubicBezTo>
                  <a:cubicBezTo>
                    <a:pt x="2387" y="1059"/>
                    <a:pt x="3011" y="1791"/>
                    <a:pt x="3011" y="2632"/>
                  </a:cubicBezTo>
                  <a:cubicBezTo>
                    <a:pt x="3011" y="3554"/>
                    <a:pt x="2333" y="4313"/>
                    <a:pt x="1465" y="4476"/>
                  </a:cubicBezTo>
                  <a:lnTo>
                    <a:pt x="1465" y="4503"/>
                  </a:lnTo>
                  <a:lnTo>
                    <a:pt x="1465" y="5181"/>
                  </a:lnTo>
                  <a:cubicBezTo>
                    <a:pt x="2713" y="5019"/>
                    <a:pt x="3716" y="3934"/>
                    <a:pt x="3716" y="2605"/>
                  </a:cubicBezTo>
                  <a:cubicBezTo>
                    <a:pt x="3716" y="1276"/>
                    <a:pt x="2740" y="191"/>
                    <a:pt x="1438" y="28"/>
                  </a:cubicBezTo>
                  <a:cubicBezTo>
                    <a:pt x="1329" y="28"/>
                    <a:pt x="1248" y="1"/>
                    <a:pt x="1139"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45" name="Google Shape;3745;p52"/>
            <p:cNvSpPr/>
            <p:nvPr/>
          </p:nvSpPr>
          <p:spPr>
            <a:xfrm>
              <a:off x="1031825" y="3609550"/>
              <a:ext cx="33925" cy="43125"/>
            </a:xfrm>
            <a:custGeom>
              <a:avLst/>
              <a:gdLst/>
              <a:ahLst/>
              <a:cxnLst/>
              <a:rect l="l" t="t" r="r" b="b"/>
              <a:pathLst>
                <a:path w="1357" h="1725" extrusionOk="0">
                  <a:moveTo>
                    <a:pt x="1240" y="0"/>
                  </a:moveTo>
                  <a:cubicBezTo>
                    <a:pt x="1205" y="0"/>
                    <a:pt x="1169" y="21"/>
                    <a:pt x="1139" y="70"/>
                  </a:cubicBezTo>
                  <a:lnTo>
                    <a:pt x="81" y="1535"/>
                  </a:lnTo>
                  <a:cubicBezTo>
                    <a:pt x="0" y="1589"/>
                    <a:pt x="81" y="1725"/>
                    <a:pt x="190" y="1725"/>
                  </a:cubicBezTo>
                  <a:lnTo>
                    <a:pt x="1221" y="1725"/>
                  </a:lnTo>
                  <a:cubicBezTo>
                    <a:pt x="1302" y="1725"/>
                    <a:pt x="1356" y="1670"/>
                    <a:pt x="1356" y="1589"/>
                  </a:cubicBezTo>
                  <a:lnTo>
                    <a:pt x="1356" y="151"/>
                  </a:lnTo>
                  <a:cubicBezTo>
                    <a:pt x="1356" y="65"/>
                    <a:pt x="1301" y="0"/>
                    <a:pt x="124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46" name="Google Shape;3746;p52"/>
            <p:cNvSpPr/>
            <p:nvPr/>
          </p:nvSpPr>
          <p:spPr>
            <a:xfrm>
              <a:off x="1053500" y="3638975"/>
              <a:ext cx="8175" cy="8950"/>
            </a:xfrm>
            <a:custGeom>
              <a:avLst/>
              <a:gdLst/>
              <a:ahLst/>
              <a:cxnLst/>
              <a:rect l="l" t="t" r="r" b="b"/>
              <a:pathLst>
                <a:path w="327" h="358" extrusionOk="0">
                  <a:moveTo>
                    <a:pt x="131" y="1"/>
                  </a:moveTo>
                  <a:cubicBezTo>
                    <a:pt x="44" y="1"/>
                    <a:pt x="1" y="98"/>
                    <a:pt x="1" y="195"/>
                  </a:cubicBezTo>
                  <a:cubicBezTo>
                    <a:pt x="1" y="276"/>
                    <a:pt x="55" y="358"/>
                    <a:pt x="164" y="358"/>
                  </a:cubicBezTo>
                  <a:cubicBezTo>
                    <a:pt x="272" y="358"/>
                    <a:pt x="326" y="276"/>
                    <a:pt x="326" y="195"/>
                  </a:cubicBezTo>
                  <a:cubicBezTo>
                    <a:pt x="326" y="87"/>
                    <a:pt x="272" y="5"/>
                    <a:pt x="164" y="5"/>
                  </a:cubicBezTo>
                  <a:cubicBezTo>
                    <a:pt x="152" y="2"/>
                    <a:pt x="141" y="1"/>
                    <a:pt x="131"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47" name="Google Shape;3747;p52"/>
            <p:cNvSpPr/>
            <p:nvPr/>
          </p:nvSpPr>
          <p:spPr>
            <a:xfrm>
              <a:off x="1081349" y="3502799"/>
              <a:ext cx="55640" cy="64451"/>
            </a:xfrm>
            <a:custGeom>
              <a:avLst/>
              <a:gdLst/>
              <a:ahLst/>
              <a:cxnLst/>
              <a:rect l="l" t="t" r="r" b="b"/>
              <a:pathLst>
                <a:path w="2116" h="2511" extrusionOk="0">
                  <a:moveTo>
                    <a:pt x="1221" y="0"/>
                  </a:moveTo>
                  <a:lnTo>
                    <a:pt x="0" y="570"/>
                  </a:lnTo>
                  <a:lnTo>
                    <a:pt x="461" y="1492"/>
                  </a:lnTo>
                  <a:lnTo>
                    <a:pt x="760" y="2116"/>
                  </a:lnTo>
                  <a:lnTo>
                    <a:pt x="760" y="2143"/>
                  </a:lnTo>
                  <a:cubicBezTo>
                    <a:pt x="876" y="2375"/>
                    <a:pt x="1115" y="2510"/>
                    <a:pt x="1371" y="2510"/>
                  </a:cubicBezTo>
                  <a:cubicBezTo>
                    <a:pt x="1475" y="2510"/>
                    <a:pt x="1580" y="2488"/>
                    <a:pt x="1682" y="2441"/>
                  </a:cubicBezTo>
                  <a:cubicBezTo>
                    <a:pt x="1845" y="2333"/>
                    <a:pt x="1980" y="2197"/>
                    <a:pt x="2035" y="2035"/>
                  </a:cubicBezTo>
                  <a:cubicBezTo>
                    <a:pt x="2116" y="1872"/>
                    <a:pt x="2089" y="1709"/>
                    <a:pt x="2007" y="1519"/>
                  </a:cubicBezTo>
                  <a:lnTo>
                    <a:pt x="1872" y="1302"/>
                  </a:lnTo>
                  <a:lnTo>
                    <a:pt x="1221"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48" name="Google Shape;3748;p52"/>
            <p:cNvSpPr/>
            <p:nvPr/>
          </p:nvSpPr>
          <p:spPr>
            <a:xfrm>
              <a:off x="1107750" y="3536700"/>
              <a:ext cx="18350" cy="19000"/>
            </a:xfrm>
            <a:custGeom>
              <a:avLst/>
              <a:gdLst/>
              <a:ahLst/>
              <a:cxnLst/>
              <a:rect l="l" t="t" r="r" b="b"/>
              <a:pathLst>
                <a:path w="734" h="760" extrusionOk="0">
                  <a:moveTo>
                    <a:pt x="353" y="1"/>
                  </a:moveTo>
                  <a:cubicBezTo>
                    <a:pt x="164" y="1"/>
                    <a:pt x="1" y="163"/>
                    <a:pt x="1" y="380"/>
                  </a:cubicBezTo>
                  <a:cubicBezTo>
                    <a:pt x="1" y="570"/>
                    <a:pt x="164" y="760"/>
                    <a:pt x="353" y="760"/>
                  </a:cubicBezTo>
                  <a:cubicBezTo>
                    <a:pt x="570" y="760"/>
                    <a:pt x="733" y="570"/>
                    <a:pt x="733" y="380"/>
                  </a:cubicBezTo>
                  <a:cubicBezTo>
                    <a:pt x="733" y="163"/>
                    <a:pt x="570" y="1"/>
                    <a:pt x="35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49" name="Google Shape;3749;p52"/>
            <p:cNvSpPr/>
            <p:nvPr/>
          </p:nvSpPr>
          <p:spPr>
            <a:xfrm>
              <a:off x="1033850" y="3455750"/>
              <a:ext cx="92250" cy="130350"/>
            </a:xfrm>
            <a:custGeom>
              <a:avLst/>
              <a:gdLst/>
              <a:ahLst/>
              <a:cxnLst/>
              <a:rect l="l" t="t" r="r" b="b"/>
              <a:pathLst>
                <a:path w="3690" h="5214" extrusionOk="0">
                  <a:moveTo>
                    <a:pt x="2067" y="1"/>
                  </a:moveTo>
                  <a:cubicBezTo>
                    <a:pt x="1988" y="1"/>
                    <a:pt x="1920" y="36"/>
                    <a:pt x="1899" y="119"/>
                  </a:cubicBezTo>
                  <a:lnTo>
                    <a:pt x="55" y="4323"/>
                  </a:lnTo>
                  <a:cubicBezTo>
                    <a:pt x="0" y="4432"/>
                    <a:pt x="28" y="4568"/>
                    <a:pt x="136" y="4595"/>
                  </a:cubicBezTo>
                  <a:lnTo>
                    <a:pt x="326" y="4676"/>
                  </a:lnTo>
                  <a:lnTo>
                    <a:pt x="1384" y="5137"/>
                  </a:lnTo>
                  <a:lnTo>
                    <a:pt x="1601" y="5191"/>
                  </a:lnTo>
                  <a:cubicBezTo>
                    <a:pt x="1623" y="5207"/>
                    <a:pt x="1648" y="5213"/>
                    <a:pt x="1673" y="5213"/>
                  </a:cubicBezTo>
                  <a:cubicBezTo>
                    <a:pt x="1736" y="5213"/>
                    <a:pt x="1798" y="5169"/>
                    <a:pt x="1818" y="5110"/>
                  </a:cubicBezTo>
                  <a:lnTo>
                    <a:pt x="3662" y="906"/>
                  </a:lnTo>
                  <a:cubicBezTo>
                    <a:pt x="3689" y="797"/>
                    <a:pt x="3662" y="689"/>
                    <a:pt x="3554" y="662"/>
                  </a:cubicBezTo>
                  <a:lnTo>
                    <a:pt x="2143" y="11"/>
                  </a:lnTo>
                  <a:cubicBezTo>
                    <a:pt x="2118" y="4"/>
                    <a:pt x="2092" y="1"/>
                    <a:pt x="2067"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50" name="Google Shape;3750;p52"/>
            <p:cNvSpPr/>
            <p:nvPr/>
          </p:nvSpPr>
          <p:spPr>
            <a:xfrm>
              <a:off x="1037925" y="3572650"/>
              <a:ext cx="29850" cy="21300"/>
            </a:xfrm>
            <a:custGeom>
              <a:avLst/>
              <a:gdLst/>
              <a:ahLst/>
              <a:cxnLst/>
              <a:rect l="l" t="t" r="r" b="b"/>
              <a:pathLst>
                <a:path w="1194" h="852" extrusionOk="0">
                  <a:moveTo>
                    <a:pt x="136" y="0"/>
                  </a:moveTo>
                  <a:lnTo>
                    <a:pt x="0" y="298"/>
                  </a:lnTo>
                  <a:cubicBezTo>
                    <a:pt x="0" y="353"/>
                    <a:pt x="27" y="434"/>
                    <a:pt x="81" y="461"/>
                  </a:cubicBezTo>
                  <a:lnTo>
                    <a:pt x="922" y="841"/>
                  </a:lnTo>
                  <a:cubicBezTo>
                    <a:pt x="936" y="848"/>
                    <a:pt x="951" y="851"/>
                    <a:pt x="966" y="851"/>
                  </a:cubicBezTo>
                  <a:cubicBezTo>
                    <a:pt x="1012" y="851"/>
                    <a:pt x="1058" y="821"/>
                    <a:pt x="1058" y="760"/>
                  </a:cubicBezTo>
                  <a:lnTo>
                    <a:pt x="1194" y="461"/>
                  </a:lnTo>
                  <a:lnTo>
                    <a:pt x="136" y="0"/>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51" name="Google Shape;3751;p52"/>
            <p:cNvSpPr/>
            <p:nvPr/>
          </p:nvSpPr>
          <p:spPr>
            <a:xfrm>
              <a:off x="1092175" y="3449650"/>
              <a:ext cx="30525" cy="21975"/>
            </a:xfrm>
            <a:custGeom>
              <a:avLst/>
              <a:gdLst/>
              <a:ahLst/>
              <a:cxnLst/>
              <a:rect l="l" t="t" r="r" b="b"/>
              <a:pathLst>
                <a:path w="1221" h="879" extrusionOk="0">
                  <a:moveTo>
                    <a:pt x="227" y="0"/>
                  </a:moveTo>
                  <a:cubicBezTo>
                    <a:pt x="181" y="0"/>
                    <a:pt x="136" y="31"/>
                    <a:pt x="136" y="92"/>
                  </a:cubicBezTo>
                  <a:lnTo>
                    <a:pt x="0" y="390"/>
                  </a:lnTo>
                  <a:lnTo>
                    <a:pt x="1058" y="879"/>
                  </a:lnTo>
                  <a:lnTo>
                    <a:pt x="1193" y="553"/>
                  </a:lnTo>
                  <a:cubicBezTo>
                    <a:pt x="1221" y="499"/>
                    <a:pt x="1193" y="445"/>
                    <a:pt x="1112" y="390"/>
                  </a:cubicBezTo>
                  <a:lnTo>
                    <a:pt x="271" y="11"/>
                  </a:lnTo>
                  <a:cubicBezTo>
                    <a:pt x="258" y="4"/>
                    <a:pt x="242" y="0"/>
                    <a:pt x="227"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52" name="Google Shape;3752;p52"/>
            <p:cNvSpPr/>
            <p:nvPr/>
          </p:nvSpPr>
          <p:spPr>
            <a:xfrm>
              <a:off x="1079275" y="3472950"/>
              <a:ext cx="30550" cy="30550"/>
            </a:xfrm>
            <a:custGeom>
              <a:avLst/>
              <a:gdLst/>
              <a:ahLst/>
              <a:cxnLst/>
              <a:rect l="l" t="t" r="r" b="b"/>
              <a:pathLst>
                <a:path w="1222" h="1222" extrusionOk="0">
                  <a:moveTo>
                    <a:pt x="625" y="1"/>
                  </a:moveTo>
                  <a:cubicBezTo>
                    <a:pt x="245" y="55"/>
                    <a:pt x="1" y="272"/>
                    <a:pt x="1" y="625"/>
                  </a:cubicBezTo>
                  <a:cubicBezTo>
                    <a:pt x="1" y="950"/>
                    <a:pt x="272" y="1221"/>
                    <a:pt x="625" y="1221"/>
                  </a:cubicBezTo>
                  <a:cubicBezTo>
                    <a:pt x="950" y="1221"/>
                    <a:pt x="1221" y="950"/>
                    <a:pt x="1221" y="625"/>
                  </a:cubicBezTo>
                  <a:cubicBezTo>
                    <a:pt x="1221" y="272"/>
                    <a:pt x="950" y="1"/>
                    <a:pt x="625"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53" name="Google Shape;3753;p52"/>
            <p:cNvSpPr/>
            <p:nvPr/>
          </p:nvSpPr>
          <p:spPr>
            <a:xfrm>
              <a:off x="1084025" y="3478375"/>
              <a:ext cx="19700" cy="20375"/>
            </a:xfrm>
            <a:custGeom>
              <a:avLst/>
              <a:gdLst/>
              <a:ahLst/>
              <a:cxnLst/>
              <a:rect l="l" t="t" r="r" b="b"/>
              <a:pathLst>
                <a:path w="788" h="815" extrusionOk="0">
                  <a:moveTo>
                    <a:pt x="380" y="1"/>
                  </a:moveTo>
                  <a:cubicBezTo>
                    <a:pt x="190" y="1"/>
                    <a:pt x="1" y="191"/>
                    <a:pt x="1" y="408"/>
                  </a:cubicBezTo>
                  <a:cubicBezTo>
                    <a:pt x="1" y="598"/>
                    <a:pt x="163" y="815"/>
                    <a:pt x="380" y="815"/>
                  </a:cubicBezTo>
                  <a:cubicBezTo>
                    <a:pt x="597" y="815"/>
                    <a:pt x="787" y="652"/>
                    <a:pt x="787" y="408"/>
                  </a:cubicBezTo>
                  <a:cubicBezTo>
                    <a:pt x="787" y="164"/>
                    <a:pt x="624" y="1"/>
                    <a:pt x="38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54" name="Google Shape;3754;p52"/>
            <p:cNvSpPr/>
            <p:nvPr/>
          </p:nvSpPr>
          <p:spPr>
            <a:xfrm>
              <a:off x="1061650" y="3561100"/>
              <a:ext cx="8850" cy="8850"/>
            </a:xfrm>
            <a:custGeom>
              <a:avLst/>
              <a:gdLst/>
              <a:ahLst/>
              <a:cxnLst/>
              <a:rect l="l" t="t" r="r" b="b"/>
              <a:pathLst>
                <a:path w="354" h="354" extrusionOk="0">
                  <a:moveTo>
                    <a:pt x="163" y="1"/>
                  </a:moveTo>
                  <a:cubicBezTo>
                    <a:pt x="82" y="1"/>
                    <a:pt x="0" y="109"/>
                    <a:pt x="0" y="191"/>
                  </a:cubicBezTo>
                  <a:cubicBezTo>
                    <a:pt x="0" y="272"/>
                    <a:pt x="82" y="354"/>
                    <a:pt x="163" y="354"/>
                  </a:cubicBezTo>
                  <a:cubicBezTo>
                    <a:pt x="272" y="354"/>
                    <a:pt x="353" y="272"/>
                    <a:pt x="353" y="191"/>
                  </a:cubicBezTo>
                  <a:cubicBezTo>
                    <a:pt x="353" y="82"/>
                    <a:pt x="272" y="1"/>
                    <a:pt x="16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55" name="Google Shape;3755;p52"/>
            <p:cNvSpPr/>
            <p:nvPr/>
          </p:nvSpPr>
          <p:spPr>
            <a:xfrm>
              <a:off x="1025025" y="3696725"/>
              <a:ext cx="147850" cy="19025"/>
            </a:xfrm>
            <a:custGeom>
              <a:avLst/>
              <a:gdLst/>
              <a:ahLst/>
              <a:cxnLst/>
              <a:rect l="l" t="t" r="r" b="b"/>
              <a:pathLst>
                <a:path w="5914" h="761" extrusionOk="0">
                  <a:moveTo>
                    <a:pt x="353" y="1"/>
                  </a:moveTo>
                  <a:cubicBezTo>
                    <a:pt x="136" y="1"/>
                    <a:pt x="1" y="136"/>
                    <a:pt x="1" y="353"/>
                  </a:cubicBezTo>
                  <a:lnTo>
                    <a:pt x="1" y="760"/>
                  </a:lnTo>
                  <a:lnTo>
                    <a:pt x="5914" y="760"/>
                  </a:lnTo>
                  <a:lnTo>
                    <a:pt x="5914" y="353"/>
                  </a:lnTo>
                  <a:cubicBezTo>
                    <a:pt x="5914" y="191"/>
                    <a:pt x="5778" y="1"/>
                    <a:pt x="5561"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grpSp>
      <p:grpSp>
        <p:nvGrpSpPr>
          <p:cNvPr id="3756" name="Google Shape;3756;p52"/>
          <p:cNvGrpSpPr/>
          <p:nvPr/>
        </p:nvGrpSpPr>
        <p:grpSpPr>
          <a:xfrm>
            <a:off x="240067" y="1587680"/>
            <a:ext cx="3834733" cy="5270320"/>
            <a:chOff x="150670" y="1667882"/>
            <a:chExt cx="2563782" cy="3523255"/>
          </a:xfrm>
        </p:grpSpPr>
        <p:sp>
          <p:nvSpPr>
            <p:cNvPr id="3757" name="Google Shape;3757;p52"/>
            <p:cNvSpPr/>
            <p:nvPr/>
          </p:nvSpPr>
          <p:spPr>
            <a:xfrm>
              <a:off x="1396625" y="3167775"/>
              <a:ext cx="25" cy="25"/>
            </a:xfrm>
            <a:custGeom>
              <a:avLst/>
              <a:gdLst/>
              <a:ahLst/>
              <a:cxnLst/>
              <a:rect l="l" t="t" r="r" b="b"/>
              <a:pathLst>
                <a:path w="1" h="1" extrusionOk="0">
                  <a:moveTo>
                    <a:pt x="1" y="0"/>
                  </a:move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58" name="Google Shape;3758;p52"/>
            <p:cNvSpPr/>
            <p:nvPr/>
          </p:nvSpPr>
          <p:spPr>
            <a:xfrm>
              <a:off x="1275925" y="3112850"/>
              <a:ext cx="25" cy="25"/>
            </a:xfrm>
            <a:custGeom>
              <a:avLst/>
              <a:gdLst/>
              <a:ahLst/>
              <a:cxnLst/>
              <a:rect l="l" t="t" r="r" b="b"/>
              <a:pathLst>
                <a:path w="1" h="1" extrusionOk="0">
                  <a:moveTo>
                    <a:pt x="1" y="0"/>
                  </a:move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59" name="Google Shape;3759;p52"/>
            <p:cNvSpPr/>
            <p:nvPr/>
          </p:nvSpPr>
          <p:spPr>
            <a:xfrm>
              <a:off x="751928" y="3413519"/>
              <a:ext cx="84" cy="0"/>
            </a:xfrm>
            <a:custGeom>
              <a:avLst/>
              <a:gdLst/>
              <a:ahLst/>
              <a:cxnLst/>
              <a:rect l="l" t="t" r="r" b="b"/>
              <a:pathLst>
                <a:path w="1" extrusionOk="0">
                  <a:moveTo>
                    <a:pt x="1" y="0"/>
                  </a:move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60" name="Google Shape;3760;p52"/>
            <p:cNvSpPr/>
            <p:nvPr/>
          </p:nvSpPr>
          <p:spPr>
            <a:xfrm>
              <a:off x="469008" y="2341571"/>
              <a:ext cx="680087" cy="1117634"/>
            </a:xfrm>
            <a:custGeom>
              <a:avLst/>
              <a:gdLst/>
              <a:ahLst/>
              <a:cxnLst/>
              <a:rect l="l" t="t" r="r" b="b"/>
              <a:pathLst>
                <a:path w="8084" h="13285" extrusionOk="0">
                  <a:moveTo>
                    <a:pt x="1801" y="435"/>
                  </a:moveTo>
                  <a:cubicBezTo>
                    <a:pt x="1811" y="435"/>
                    <a:pt x="1818" y="441"/>
                    <a:pt x="1818" y="455"/>
                  </a:cubicBezTo>
                  <a:cubicBezTo>
                    <a:pt x="1818" y="509"/>
                    <a:pt x="1872" y="536"/>
                    <a:pt x="1872" y="563"/>
                  </a:cubicBezTo>
                  <a:cubicBezTo>
                    <a:pt x="1872" y="645"/>
                    <a:pt x="1872" y="672"/>
                    <a:pt x="1763" y="699"/>
                  </a:cubicBezTo>
                  <a:cubicBezTo>
                    <a:pt x="1763" y="672"/>
                    <a:pt x="1709" y="645"/>
                    <a:pt x="1709" y="645"/>
                  </a:cubicBezTo>
                  <a:cubicBezTo>
                    <a:pt x="1682" y="536"/>
                    <a:pt x="1736" y="509"/>
                    <a:pt x="1763" y="455"/>
                  </a:cubicBezTo>
                  <a:cubicBezTo>
                    <a:pt x="1777" y="441"/>
                    <a:pt x="1791" y="435"/>
                    <a:pt x="1801" y="435"/>
                  </a:cubicBezTo>
                  <a:close/>
                  <a:moveTo>
                    <a:pt x="3906" y="12986"/>
                  </a:moveTo>
                  <a:cubicBezTo>
                    <a:pt x="3906" y="13013"/>
                    <a:pt x="3906" y="13040"/>
                    <a:pt x="3852" y="13040"/>
                  </a:cubicBezTo>
                  <a:lnTo>
                    <a:pt x="3852" y="13013"/>
                  </a:lnTo>
                  <a:cubicBezTo>
                    <a:pt x="3852" y="12986"/>
                    <a:pt x="3852" y="12986"/>
                    <a:pt x="3906" y="12986"/>
                  </a:cubicBezTo>
                  <a:close/>
                  <a:moveTo>
                    <a:pt x="1801" y="1"/>
                  </a:moveTo>
                  <a:cubicBezTo>
                    <a:pt x="1791" y="1"/>
                    <a:pt x="1777" y="7"/>
                    <a:pt x="1763" y="21"/>
                  </a:cubicBezTo>
                  <a:cubicBezTo>
                    <a:pt x="1709" y="48"/>
                    <a:pt x="1682" y="102"/>
                    <a:pt x="1655" y="102"/>
                  </a:cubicBezTo>
                  <a:cubicBezTo>
                    <a:pt x="1574" y="157"/>
                    <a:pt x="1519" y="184"/>
                    <a:pt x="1384" y="184"/>
                  </a:cubicBezTo>
                  <a:lnTo>
                    <a:pt x="1357" y="184"/>
                  </a:lnTo>
                  <a:cubicBezTo>
                    <a:pt x="1302" y="238"/>
                    <a:pt x="1275" y="238"/>
                    <a:pt x="1221" y="238"/>
                  </a:cubicBezTo>
                  <a:cubicBezTo>
                    <a:pt x="1167" y="238"/>
                    <a:pt x="1140" y="265"/>
                    <a:pt x="1112" y="292"/>
                  </a:cubicBezTo>
                  <a:cubicBezTo>
                    <a:pt x="1085" y="374"/>
                    <a:pt x="1004" y="428"/>
                    <a:pt x="1004" y="536"/>
                  </a:cubicBezTo>
                  <a:cubicBezTo>
                    <a:pt x="977" y="563"/>
                    <a:pt x="950" y="563"/>
                    <a:pt x="895" y="645"/>
                  </a:cubicBezTo>
                  <a:cubicBezTo>
                    <a:pt x="895" y="672"/>
                    <a:pt x="868" y="672"/>
                    <a:pt x="841" y="699"/>
                  </a:cubicBezTo>
                  <a:cubicBezTo>
                    <a:pt x="814" y="699"/>
                    <a:pt x="814" y="726"/>
                    <a:pt x="760" y="726"/>
                  </a:cubicBezTo>
                  <a:cubicBezTo>
                    <a:pt x="760" y="835"/>
                    <a:pt x="760" y="835"/>
                    <a:pt x="706" y="835"/>
                  </a:cubicBezTo>
                  <a:cubicBezTo>
                    <a:pt x="624" y="699"/>
                    <a:pt x="543" y="645"/>
                    <a:pt x="407" y="563"/>
                  </a:cubicBezTo>
                  <a:lnTo>
                    <a:pt x="326" y="563"/>
                  </a:lnTo>
                  <a:cubicBezTo>
                    <a:pt x="299" y="563"/>
                    <a:pt x="299" y="591"/>
                    <a:pt x="299" y="645"/>
                  </a:cubicBezTo>
                  <a:cubicBezTo>
                    <a:pt x="407" y="645"/>
                    <a:pt x="434" y="699"/>
                    <a:pt x="489" y="780"/>
                  </a:cubicBezTo>
                  <a:lnTo>
                    <a:pt x="489" y="916"/>
                  </a:lnTo>
                  <a:cubicBezTo>
                    <a:pt x="624" y="997"/>
                    <a:pt x="706" y="1106"/>
                    <a:pt x="624" y="1269"/>
                  </a:cubicBezTo>
                  <a:lnTo>
                    <a:pt x="624" y="1350"/>
                  </a:lnTo>
                  <a:lnTo>
                    <a:pt x="624" y="1621"/>
                  </a:lnTo>
                  <a:lnTo>
                    <a:pt x="624" y="1675"/>
                  </a:lnTo>
                  <a:cubicBezTo>
                    <a:pt x="678" y="1730"/>
                    <a:pt x="624" y="1757"/>
                    <a:pt x="597" y="1784"/>
                  </a:cubicBezTo>
                  <a:cubicBezTo>
                    <a:pt x="570" y="1811"/>
                    <a:pt x="543" y="1865"/>
                    <a:pt x="489" y="1920"/>
                  </a:cubicBezTo>
                  <a:lnTo>
                    <a:pt x="461" y="1947"/>
                  </a:lnTo>
                  <a:lnTo>
                    <a:pt x="407" y="1947"/>
                  </a:lnTo>
                  <a:cubicBezTo>
                    <a:pt x="353" y="2028"/>
                    <a:pt x="326" y="2055"/>
                    <a:pt x="326" y="2082"/>
                  </a:cubicBezTo>
                  <a:cubicBezTo>
                    <a:pt x="326" y="2164"/>
                    <a:pt x="299" y="2191"/>
                    <a:pt x="217" y="2218"/>
                  </a:cubicBezTo>
                  <a:cubicBezTo>
                    <a:pt x="163" y="2218"/>
                    <a:pt x="136" y="2299"/>
                    <a:pt x="136" y="2354"/>
                  </a:cubicBezTo>
                  <a:cubicBezTo>
                    <a:pt x="136" y="2435"/>
                    <a:pt x="82" y="2462"/>
                    <a:pt x="82" y="2543"/>
                  </a:cubicBezTo>
                  <a:cubicBezTo>
                    <a:pt x="55" y="2625"/>
                    <a:pt x="27" y="2706"/>
                    <a:pt x="27" y="2842"/>
                  </a:cubicBezTo>
                  <a:cubicBezTo>
                    <a:pt x="27" y="2896"/>
                    <a:pt x="55" y="2977"/>
                    <a:pt x="82" y="3005"/>
                  </a:cubicBezTo>
                  <a:cubicBezTo>
                    <a:pt x="82" y="3032"/>
                    <a:pt x="136" y="3032"/>
                    <a:pt x="163" y="3032"/>
                  </a:cubicBezTo>
                  <a:cubicBezTo>
                    <a:pt x="272" y="3140"/>
                    <a:pt x="272" y="3167"/>
                    <a:pt x="190" y="3222"/>
                  </a:cubicBezTo>
                  <a:cubicBezTo>
                    <a:pt x="109" y="3249"/>
                    <a:pt x="109" y="3303"/>
                    <a:pt x="27" y="3384"/>
                  </a:cubicBezTo>
                  <a:cubicBezTo>
                    <a:pt x="27" y="3439"/>
                    <a:pt x="0" y="3520"/>
                    <a:pt x="55" y="3547"/>
                  </a:cubicBezTo>
                  <a:cubicBezTo>
                    <a:pt x="109" y="3574"/>
                    <a:pt x="109" y="3574"/>
                    <a:pt x="109" y="3628"/>
                  </a:cubicBezTo>
                  <a:lnTo>
                    <a:pt x="109" y="3683"/>
                  </a:lnTo>
                  <a:lnTo>
                    <a:pt x="109" y="3710"/>
                  </a:lnTo>
                  <a:cubicBezTo>
                    <a:pt x="136" y="3764"/>
                    <a:pt x="163" y="3764"/>
                    <a:pt x="163" y="3764"/>
                  </a:cubicBezTo>
                  <a:cubicBezTo>
                    <a:pt x="217" y="3791"/>
                    <a:pt x="299" y="3845"/>
                    <a:pt x="326" y="3900"/>
                  </a:cubicBezTo>
                  <a:cubicBezTo>
                    <a:pt x="407" y="4035"/>
                    <a:pt x="461" y="4117"/>
                    <a:pt x="543" y="4252"/>
                  </a:cubicBezTo>
                  <a:cubicBezTo>
                    <a:pt x="597" y="4361"/>
                    <a:pt x="597" y="4496"/>
                    <a:pt x="706" y="4605"/>
                  </a:cubicBezTo>
                  <a:lnTo>
                    <a:pt x="733" y="4632"/>
                  </a:lnTo>
                  <a:cubicBezTo>
                    <a:pt x="733" y="4713"/>
                    <a:pt x="760" y="4740"/>
                    <a:pt x="814" y="4740"/>
                  </a:cubicBezTo>
                  <a:cubicBezTo>
                    <a:pt x="841" y="4768"/>
                    <a:pt x="814" y="4849"/>
                    <a:pt x="868" y="4876"/>
                  </a:cubicBezTo>
                  <a:cubicBezTo>
                    <a:pt x="950" y="4985"/>
                    <a:pt x="1004" y="5066"/>
                    <a:pt x="1004" y="5174"/>
                  </a:cubicBezTo>
                  <a:cubicBezTo>
                    <a:pt x="1004" y="5202"/>
                    <a:pt x="1004" y="5256"/>
                    <a:pt x="1031" y="5283"/>
                  </a:cubicBezTo>
                  <a:cubicBezTo>
                    <a:pt x="1085" y="5310"/>
                    <a:pt x="1085" y="5337"/>
                    <a:pt x="1140" y="5391"/>
                  </a:cubicBezTo>
                  <a:cubicBezTo>
                    <a:pt x="1167" y="5391"/>
                    <a:pt x="1221" y="5446"/>
                    <a:pt x="1248" y="5446"/>
                  </a:cubicBezTo>
                  <a:cubicBezTo>
                    <a:pt x="1275" y="5473"/>
                    <a:pt x="1275" y="5527"/>
                    <a:pt x="1357" y="5554"/>
                  </a:cubicBezTo>
                  <a:cubicBezTo>
                    <a:pt x="1384" y="5554"/>
                    <a:pt x="1411" y="5608"/>
                    <a:pt x="1492" y="5608"/>
                  </a:cubicBezTo>
                  <a:cubicBezTo>
                    <a:pt x="1601" y="5690"/>
                    <a:pt x="1682" y="5717"/>
                    <a:pt x="1791" y="5744"/>
                  </a:cubicBezTo>
                  <a:cubicBezTo>
                    <a:pt x="1818" y="5798"/>
                    <a:pt x="1899" y="5798"/>
                    <a:pt x="1926" y="5853"/>
                  </a:cubicBezTo>
                  <a:cubicBezTo>
                    <a:pt x="1953" y="5934"/>
                    <a:pt x="2008" y="5961"/>
                    <a:pt x="2062" y="5988"/>
                  </a:cubicBezTo>
                  <a:cubicBezTo>
                    <a:pt x="2089" y="6015"/>
                    <a:pt x="2170" y="6070"/>
                    <a:pt x="2170" y="6124"/>
                  </a:cubicBezTo>
                  <a:lnTo>
                    <a:pt x="2197" y="6151"/>
                  </a:lnTo>
                  <a:cubicBezTo>
                    <a:pt x="2225" y="6232"/>
                    <a:pt x="2279" y="6287"/>
                    <a:pt x="2225" y="6368"/>
                  </a:cubicBezTo>
                  <a:cubicBezTo>
                    <a:pt x="2225" y="6395"/>
                    <a:pt x="2225" y="6476"/>
                    <a:pt x="2279" y="6504"/>
                  </a:cubicBezTo>
                  <a:cubicBezTo>
                    <a:pt x="2306" y="6558"/>
                    <a:pt x="2333" y="6666"/>
                    <a:pt x="2306" y="6775"/>
                  </a:cubicBezTo>
                  <a:lnTo>
                    <a:pt x="2306" y="6910"/>
                  </a:lnTo>
                  <a:lnTo>
                    <a:pt x="2306" y="7019"/>
                  </a:lnTo>
                  <a:lnTo>
                    <a:pt x="2306" y="7073"/>
                  </a:lnTo>
                  <a:cubicBezTo>
                    <a:pt x="2333" y="7154"/>
                    <a:pt x="2306" y="7209"/>
                    <a:pt x="2306" y="7290"/>
                  </a:cubicBezTo>
                  <a:lnTo>
                    <a:pt x="2306" y="7344"/>
                  </a:lnTo>
                  <a:cubicBezTo>
                    <a:pt x="2333" y="7371"/>
                    <a:pt x="2333" y="7453"/>
                    <a:pt x="2306" y="7480"/>
                  </a:cubicBezTo>
                  <a:lnTo>
                    <a:pt x="2306" y="7561"/>
                  </a:lnTo>
                  <a:lnTo>
                    <a:pt x="2306" y="7643"/>
                  </a:lnTo>
                  <a:lnTo>
                    <a:pt x="2306" y="8022"/>
                  </a:lnTo>
                  <a:lnTo>
                    <a:pt x="2306" y="8104"/>
                  </a:lnTo>
                  <a:cubicBezTo>
                    <a:pt x="2279" y="8158"/>
                    <a:pt x="2279" y="8239"/>
                    <a:pt x="2306" y="8267"/>
                  </a:cubicBezTo>
                  <a:cubicBezTo>
                    <a:pt x="2333" y="8321"/>
                    <a:pt x="2333" y="8375"/>
                    <a:pt x="2306" y="8429"/>
                  </a:cubicBezTo>
                  <a:cubicBezTo>
                    <a:pt x="2279" y="8456"/>
                    <a:pt x="2306" y="8511"/>
                    <a:pt x="2306" y="8538"/>
                  </a:cubicBezTo>
                  <a:cubicBezTo>
                    <a:pt x="2333" y="8592"/>
                    <a:pt x="2360" y="8673"/>
                    <a:pt x="2360" y="8782"/>
                  </a:cubicBezTo>
                  <a:lnTo>
                    <a:pt x="2360" y="8809"/>
                  </a:lnTo>
                  <a:cubicBezTo>
                    <a:pt x="2387" y="8836"/>
                    <a:pt x="2387" y="8918"/>
                    <a:pt x="2387" y="8972"/>
                  </a:cubicBezTo>
                  <a:lnTo>
                    <a:pt x="2387" y="9189"/>
                  </a:lnTo>
                  <a:lnTo>
                    <a:pt x="2387" y="9379"/>
                  </a:lnTo>
                  <a:lnTo>
                    <a:pt x="2387" y="9460"/>
                  </a:lnTo>
                  <a:lnTo>
                    <a:pt x="2387" y="9514"/>
                  </a:lnTo>
                  <a:cubicBezTo>
                    <a:pt x="2387" y="9623"/>
                    <a:pt x="2360" y="9758"/>
                    <a:pt x="2333" y="9867"/>
                  </a:cubicBezTo>
                  <a:cubicBezTo>
                    <a:pt x="2333" y="9894"/>
                    <a:pt x="2333" y="9921"/>
                    <a:pt x="2360" y="9948"/>
                  </a:cubicBezTo>
                  <a:cubicBezTo>
                    <a:pt x="2387" y="10002"/>
                    <a:pt x="2387" y="10002"/>
                    <a:pt x="2387" y="10030"/>
                  </a:cubicBezTo>
                  <a:cubicBezTo>
                    <a:pt x="2387" y="10057"/>
                    <a:pt x="2441" y="10084"/>
                    <a:pt x="2441" y="10138"/>
                  </a:cubicBezTo>
                  <a:cubicBezTo>
                    <a:pt x="2496" y="10192"/>
                    <a:pt x="2496" y="10301"/>
                    <a:pt x="2496" y="10355"/>
                  </a:cubicBezTo>
                  <a:cubicBezTo>
                    <a:pt x="2496" y="10464"/>
                    <a:pt x="2496" y="10545"/>
                    <a:pt x="2523" y="10599"/>
                  </a:cubicBezTo>
                  <a:cubicBezTo>
                    <a:pt x="2564" y="10660"/>
                    <a:pt x="2574" y="10691"/>
                    <a:pt x="2611" y="10691"/>
                  </a:cubicBezTo>
                  <a:cubicBezTo>
                    <a:pt x="2623" y="10691"/>
                    <a:pt x="2638" y="10687"/>
                    <a:pt x="2658" y="10681"/>
                  </a:cubicBezTo>
                  <a:lnTo>
                    <a:pt x="2713" y="10681"/>
                  </a:lnTo>
                  <a:cubicBezTo>
                    <a:pt x="2740" y="10708"/>
                    <a:pt x="2767" y="10735"/>
                    <a:pt x="2794" y="10735"/>
                  </a:cubicBezTo>
                  <a:cubicBezTo>
                    <a:pt x="2794" y="10816"/>
                    <a:pt x="2875" y="10898"/>
                    <a:pt x="2848" y="11006"/>
                  </a:cubicBezTo>
                  <a:cubicBezTo>
                    <a:pt x="2875" y="11033"/>
                    <a:pt x="2903" y="11087"/>
                    <a:pt x="2903" y="11142"/>
                  </a:cubicBezTo>
                  <a:cubicBezTo>
                    <a:pt x="2903" y="11223"/>
                    <a:pt x="2903" y="11277"/>
                    <a:pt x="2848" y="11304"/>
                  </a:cubicBezTo>
                  <a:lnTo>
                    <a:pt x="2848" y="11359"/>
                  </a:lnTo>
                  <a:cubicBezTo>
                    <a:pt x="2875" y="11359"/>
                    <a:pt x="2875" y="11359"/>
                    <a:pt x="2903" y="11386"/>
                  </a:cubicBezTo>
                  <a:cubicBezTo>
                    <a:pt x="2903" y="11494"/>
                    <a:pt x="2794" y="11521"/>
                    <a:pt x="2767" y="11576"/>
                  </a:cubicBezTo>
                  <a:lnTo>
                    <a:pt x="2794" y="11630"/>
                  </a:lnTo>
                  <a:cubicBezTo>
                    <a:pt x="2875" y="11684"/>
                    <a:pt x="2930" y="11711"/>
                    <a:pt x="3011" y="11820"/>
                  </a:cubicBezTo>
                  <a:lnTo>
                    <a:pt x="3011" y="11901"/>
                  </a:lnTo>
                  <a:cubicBezTo>
                    <a:pt x="2984" y="11928"/>
                    <a:pt x="2930" y="11928"/>
                    <a:pt x="2930" y="11955"/>
                  </a:cubicBezTo>
                  <a:cubicBezTo>
                    <a:pt x="2930" y="12037"/>
                    <a:pt x="2903" y="12064"/>
                    <a:pt x="2984" y="12118"/>
                  </a:cubicBezTo>
                  <a:cubicBezTo>
                    <a:pt x="3011" y="12118"/>
                    <a:pt x="3011" y="12172"/>
                    <a:pt x="3011" y="12200"/>
                  </a:cubicBezTo>
                  <a:cubicBezTo>
                    <a:pt x="3011" y="12227"/>
                    <a:pt x="3011" y="12254"/>
                    <a:pt x="3038" y="12308"/>
                  </a:cubicBezTo>
                  <a:cubicBezTo>
                    <a:pt x="3038" y="12335"/>
                    <a:pt x="3065" y="12335"/>
                    <a:pt x="3120" y="12335"/>
                  </a:cubicBezTo>
                  <a:cubicBezTo>
                    <a:pt x="3065" y="12362"/>
                    <a:pt x="3120" y="12389"/>
                    <a:pt x="3120" y="12444"/>
                  </a:cubicBezTo>
                  <a:cubicBezTo>
                    <a:pt x="3120" y="12475"/>
                    <a:pt x="3138" y="12489"/>
                    <a:pt x="3159" y="12489"/>
                  </a:cubicBezTo>
                  <a:cubicBezTo>
                    <a:pt x="3174" y="12489"/>
                    <a:pt x="3190" y="12482"/>
                    <a:pt x="3201" y="12471"/>
                  </a:cubicBezTo>
                  <a:cubicBezTo>
                    <a:pt x="3255" y="12498"/>
                    <a:pt x="3255" y="12498"/>
                    <a:pt x="3255" y="12525"/>
                  </a:cubicBezTo>
                  <a:cubicBezTo>
                    <a:pt x="3255" y="12579"/>
                    <a:pt x="3282" y="12579"/>
                    <a:pt x="3282" y="12606"/>
                  </a:cubicBezTo>
                  <a:cubicBezTo>
                    <a:pt x="3309" y="12606"/>
                    <a:pt x="3309" y="12579"/>
                    <a:pt x="3337" y="12579"/>
                  </a:cubicBezTo>
                  <a:cubicBezTo>
                    <a:pt x="3337" y="12606"/>
                    <a:pt x="3391" y="12634"/>
                    <a:pt x="3391" y="12634"/>
                  </a:cubicBezTo>
                  <a:cubicBezTo>
                    <a:pt x="3445" y="12634"/>
                    <a:pt x="3418" y="12715"/>
                    <a:pt x="3445" y="12742"/>
                  </a:cubicBezTo>
                  <a:cubicBezTo>
                    <a:pt x="3472" y="12742"/>
                    <a:pt x="3526" y="12742"/>
                    <a:pt x="3554" y="12715"/>
                  </a:cubicBezTo>
                  <a:cubicBezTo>
                    <a:pt x="3554" y="12769"/>
                    <a:pt x="3581" y="12850"/>
                    <a:pt x="3581" y="12905"/>
                  </a:cubicBezTo>
                  <a:lnTo>
                    <a:pt x="3662" y="12905"/>
                  </a:lnTo>
                  <a:lnTo>
                    <a:pt x="3662" y="13013"/>
                  </a:lnTo>
                  <a:cubicBezTo>
                    <a:pt x="3689" y="13040"/>
                    <a:pt x="3716" y="13067"/>
                    <a:pt x="3743" y="13067"/>
                  </a:cubicBezTo>
                  <a:lnTo>
                    <a:pt x="3798" y="13040"/>
                  </a:lnTo>
                  <a:cubicBezTo>
                    <a:pt x="3852" y="13067"/>
                    <a:pt x="3879" y="13149"/>
                    <a:pt x="3988" y="13176"/>
                  </a:cubicBezTo>
                  <a:lnTo>
                    <a:pt x="4069" y="13176"/>
                  </a:lnTo>
                  <a:cubicBezTo>
                    <a:pt x="4089" y="13176"/>
                    <a:pt x="4094" y="13222"/>
                    <a:pt x="4107" y="13222"/>
                  </a:cubicBezTo>
                  <a:cubicBezTo>
                    <a:pt x="4111" y="13222"/>
                    <a:pt x="4116" y="13217"/>
                    <a:pt x="4123" y="13203"/>
                  </a:cubicBezTo>
                  <a:cubicBezTo>
                    <a:pt x="4232" y="13257"/>
                    <a:pt x="4286" y="13257"/>
                    <a:pt x="4394" y="13257"/>
                  </a:cubicBezTo>
                  <a:cubicBezTo>
                    <a:pt x="4530" y="13257"/>
                    <a:pt x="4530" y="13257"/>
                    <a:pt x="4666" y="13284"/>
                  </a:cubicBezTo>
                  <a:lnTo>
                    <a:pt x="4693" y="13284"/>
                  </a:lnTo>
                  <a:cubicBezTo>
                    <a:pt x="4733" y="13284"/>
                    <a:pt x="4744" y="13239"/>
                    <a:pt x="4758" y="13239"/>
                  </a:cubicBezTo>
                  <a:cubicBezTo>
                    <a:pt x="4762" y="13239"/>
                    <a:pt x="4767" y="13244"/>
                    <a:pt x="4774" y="13257"/>
                  </a:cubicBezTo>
                  <a:lnTo>
                    <a:pt x="4828" y="13257"/>
                  </a:lnTo>
                  <a:lnTo>
                    <a:pt x="4828" y="13203"/>
                  </a:lnTo>
                  <a:cubicBezTo>
                    <a:pt x="4774" y="13176"/>
                    <a:pt x="4666" y="13149"/>
                    <a:pt x="4611" y="13122"/>
                  </a:cubicBezTo>
                  <a:cubicBezTo>
                    <a:pt x="4530" y="13040"/>
                    <a:pt x="4422" y="13040"/>
                    <a:pt x="4394" y="12905"/>
                  </a:cubicBezTo>
                  <a:cubicBezTo>
                    <a:pt x="4394" y="12878"/>
                    <a:pt x="4340" y="12850"/>
                    <a:pt x="4286" y="12850"/>
                  </a:cubicBezTo>
                  <a:cubicBezTo>
                    <a:pt x="4278" y="12854"/>
                    <a:pt x="4271" y="12856"/>
                    <a:pt x="4264" y="12856"/>
                  </a:cubicBezTo>
                  <a:cubicBezTo>
                    <a:pt x="4223" y="12856"/>
                    <a:pt x="4197" y="12796"/>
                    <a:pt x="4150" y="12796"/>
                  </a:cubicBezTo>
                  <a:cubicBezTo>
                    <a:pt x="4150" y="12850"/>
                    <a:pt x="4123" y="12878"/>
                    <a:pt x="4096" y="12878"/>
                  </a:cubicBezTo>
                  <a:cubicBezTo>
                    <a:pt x="4096" y="12905"/>
                    <a:pt x="4096" y="12905"/>
                    <a:pt x="4123" y="12932"/>
                  </a:cubicBezTo>
                  <a:lnTo>
                    <a:pt x="4232" y="12932"/>
                  </a:lnTo>
                  <a:lnTo>
                    <a:pt x="4232" y="12986"/>
                  </a:lnTo>
                  <a:cubicBezTo>
                    <a:pt x="4212" y="13005"/>
                    <a:pt x="4207" y="13024"/>
                    <a:pt x="4176" y="13024"/>
                  </a:cubicBezTo>
                  <a:cubicBezTo>
                    <a:pt x="4164" y="13024"/>
                    <a:pt x="4147" y="13021"/>
                    <a:pt x="4123" y="13013"/>
                  </a:cubicBezTo>
                  <a:lnTo>
                    <a:pt x="4069" y="13013"/>
                  </a:lnTo>
                  <a:cubicBezTo>
                    <a:pt x="4015" y="12986"/>
                    <a:pt x="3988" y="12905"/>
                    <a:pt x="3988" y="12850"/>
                  </a:cubicBezTo>
                  <a:cubicBezTo>
                    <a:pt x="4015" y="12850"/>
                    <a:pt x="4015" y="12878"/>
                    <a:pt x="4069" y="12878"/>
                  </a:cubicBezTo>
                  <a:cubicBezTo>
                    <a:pt x="4069" y="12796"/>
                    <a:pt x="4069" y="12796"/>
                    <a:pt x="4123" y="12796"/>
                  </a:cubicBezTo>
                  <a:lnTo>
                    <a:pt x="4123" y="12769"/>
                  </a:lnTo>
                  <a:cubicBezTo>
                    <a:pt x="4123" y="12769"/>
                    <a:pt x="4150" y="12742"/>
                    <a:pt x="4205" y="12742"/>
                  </a:cubicBezTo>
                  <a:cubicBezTo>
                    <a:pt x="4205" y="12715"/>
                    <a:pt x="4150" y="12661"/>
                    <a:pt x="4150" y="12661"/>
                  </a:cubicBezTo>
                  <a:cubicBezTo>
                    <a:pt x="4096" y="12634"/>
                    <a:pt x="4096" y="12579"/>
                    <a:pt x="4069" y="12525"/>
                  </a:cubicBezTo>
                  <a:cubicBezTo>
                    <a:pt x="4015" y="12471"/>
                    <a:pt x="4015" y="12389"/>
                    <a:pt x="4096" y="12335"/>
                  </a:cubicBezTo>
                  <a:cubicBezTo>
                    <a:pt x="4150" y="12308"/>
                    <a:pt x="4150" y="12227"/>
                    <a:pt x="4123" y="12172"/>
                  </a:cubicBezTo>
                  <a:lnTo>
                    <a:pt x="4123" y="12064"/>
                  </a:lnTo>
                  <a:cubicBezTo>
                    <a:pt x="4150" y="12037"/>
                    <a:pt x="4150" y="11983"/>
                    <a:pt x="4205" y="11983"/>
                  </a:cubicBezTo>
                  <a:cubicBezTo>
                    <a:pt x="4232" y="11955"/>
                    <a:pt x="4259" y="11928"/>
                    <a:pt x="4259" y="11901"/>
                  </a:cubicBezTo>
                  <a:cubicBezTo>
                    <a:pt x="4259" y="11820"/>
                    <a:pt x="4259" y="11766"/>
                    <a:pt x="4150" y="11766"/>
                  </a:cubicBezTo>
                  <a:cubicBezTo>
                    <a:pt x="4096" y="11766"/>
                    <a:pt x="4015" y="11766"/>
                    <a:pt x="3960" y="11684"/>
                  </a:cubicBezTo>
                  <a:cubicBezTo>
                    <a:pt x="3933" y="11657"/>
                    <a:pt x="3879" y="11630"/>
                    <a:pt x="3825" y="11576"/>
                  </a:cubicBezTo>
                  <a:lnTo>
                    <a:pt x="3825" y="11494"/>
                  </a:lnTo>
                  <a:cubicBezTo>
                    <a:pt x="3825" y="11440"/>
                    <a:pt x="3852" y="11413"/>
                    <a:pt x="3852" y="11386"/>
                  </a:cubicBezTo>
                  <a:cubicBezTo>
                    <a:pt x="3879" y="11359"/>
                    <a:pt x="3933" y="11359"/>
                    <a:pt x="3960" y="11304"/>
                  </a:cubicBezTo>
                  <a:lnTo>
                    <a:pt x="3988" y="11277"/>
                  </a:lnTo>
                  <a:cubicBezTo>
                    <a:pt x="3988" y="11223"/>
                    <a:pt x="4069" y="11169"/>
                    <a:pt x="4015" y="11115"/>
                  </a:cubicBezTo>
                  <a:lnTo>
                    <a:pt x="4015" y="11033"/>
                  </a:lnTo>
                  <a:cubicBezTo>
                    <a:pt x="4015" y="10979"/>
                    <a:pt x="4069" y="10898"/>
                    <a:pt x="3988" y="10870"/>
                  </a:cubicBezTo>
                  <a:lnTo>
                    <a:pt x="3988" y="10816"/>
                  </a:lnTo>
                  <a:cubicBezTo>
                    <a:pt x="3933" y="10735"/>
                    <a:pt x="3879" y="10681"/>
                    <a:pt x="3852" y="10599"/>
                  </a:cubicBezTo>
                  <a:cubicBezTo>
                    <a:pt x="3825" y="10572"/>
                    <a:pt x="3852" y="10545"/>
                    <a:pt x="3879" y="10491"/>
                  </a:cubicBezTo>
                  <a:cubicBezTo>
                    <a:pt x="3895" y="10487"/>
                    <a:pt x="3910" y="10485"/>
                    <a:pt x="3924" y="10485"/>
                  </a:cubicBezTo>
                  <a:cubicBezTo>
                    <a:pt x="4011" y="10485"/>
                    <a:pt x="4081" y="10545"/>
                    <a:pt x="4150" y="10545"/>
                  </a:cubicBezTo>
                  <a:cubicBezTo>
                    <a:pt x="4205" y="10545"/>
                    <a:pt x="4232" y="10491"/>
                    <a:pt x="4259" y="10491"/>
                  </a:cubicBezTo>
                  <a:lnTo>
                    <a:pt x="4259" y="10464"/>
                  </a:lnTo>
                  <a:cubicBezTo>
                    <a:pt x="4232" y="10409"/>
                    <a:pt x="4232" y="10301"/>
                    <a:pt x="4232" y="10219"/>
                  </a:cubicBezTo>
                  <a:cubicBezTo>
                    <a:pt x="4232" y="10192"/>
                    <a:pt x="4259" y="10165"/>
                    <a:pt x="4286" y="10165"/>
                  </a:cubicBezTo>
                  <a:lnTo>
                    <a:pt x="4394" y="10165"/>
                  </a:lnTo>
                  <a:cubicBezTo>
                    <a:pt x="4530" y="10138"/>
                    <a:pt x="4693" y="10084"/>
                    <a:pt x="4828" y="10030"/>
                  </a:cubicBezTo>
                  <a:cubicBezTo>
                    <a:pt x="4910" y="9921"/>
                    <a:pt x="4937" y="9813"/>
                    <a:pt x="5018" y="9731"/>
                  </a:cubicBezTo>
                  <a:cubicBezTo>
                    <a:pt x="4964" y="9677"/>
                    <a:pt x="4964" y="9677"/>
                    <a:pt x="4937" y="9677"/>
                  </a:cubicBezTo>
                  <a:cubicBezTo>
                    <a:pt x="4883" y="9650"/>
                    <a:pt x="4828" y="9623"/>
                    <a:pt x="4828" y="9541"/>
                  </a:cubicBezTo>
                  <a:cubicBezTo>
                    <a:pt x="4828" y="9460"/>
                    <a:pt x="4774" y="9406"/>
                    <a:pt x="4693" y="9379"/>
                  </a:cubicBezTo>
                  <a:cubicBezTo>
                    <a:pt x="4666" y="9379"/>
                    <a:pt x="4666" y="9352"/>
                    <a:pt x="4639" y="9352"/>
                  </a:cubicBezTo>
                  <a:cubicBezTo>
                    <a:pt x="4611" y="9324"/>
                    <a:pt x="4611" y="9270"/>
                    <a:pt x="4611" y="9243"/>
                  </a:cubicBezTo>
                  <a:lnTo>
                    <a:pt x="4639" y="9243"/>
                  </a:lnTo>
                  <a:cubicBezTo>
                    <a:pt x="4747" y="9243"/>
                    <a:pt x="4828" y="9243"/>
                    <a:pt x="4910" y="9324"/>
                  </a:cubicBezTo>
                  <a:cubicBezTo>
                    <a:pt x="4937" y="9352"/>
                    <a:pt x="4964" y="9352"/>
                    <a:pt x="5018" y="9352"/>
                  </a:cubicBezTo>
                  <a:lnTo>
                    <a:pt x="5154" y="9352"/>
                  </a:lnTo>
                  <a:cubicBezTo>
                    <a:pt x="5208" y="9352"/>
                    <a:pt x="5289" y="9352"/>
                    <a:pt x="5317" y="9270"/>
                  </a:cubicBezTo>
                  <a:cubicBezTo>
                    <a:pt x="5344" y="9243"/>
                    <a:pt x="5371" y="9189"/>
                    <a:pt x="5371" y="9135"/>
                  </a:cubicBezTo>
                  <a:cubicBezTo>
                    <a:pt x="5425" y="9107"/>
                    <a:pt x="5452" y="9053"/>
                    <a:pt x="5479" y="8999"/>
                  </a:cubicBezTo>
                  <a:cubicBezTo>
                    <a:pt x="5479" y="8972"/>
                    <a:pt x="5479" y="8972"/>
                    <a:pt x="5506" y="8945"/>
                  </a:cubicBezTo>
                  <a:cubicBezTo>
                    <a:pt x="5506" y="8918"/>
                    <a:pt x="5506" y="8918"/>
                    <a:pt x="5561" y="8863"/>
                  </a:cubicBezTo>
                  <a:cubicBezTo>
                    <a:pt x="5588" y="8836"/>
                    <a:pt x="5588" y="8809"/>
                    <a:pt x="5561" y="8782"/>
                  </a:cubicBezTo>
                  <a:cubicBezTo>
                    <a:pt x="5561" y="8701"/>
                    <a:pt x="5561" y="8673"/>
                    <a:pt x="5588" y="8646"/>
                  </a:cubicBezTo>
                  <a:cubicBezTo>
                    <a:pt x="5615" y="8592"/>
                    <a:pt x="5615" y="8538"/>
                    <a:pt x="5615" y="8511"/>
                  </a:cubicBezTo>
                  <a:cubicBezTo>
                    <a:pt x="5675" y="8471"/>
                    <a:pt x="5705" y="8446"/>
                    <a:pt x="5738" y="8446"/>
                  </a:cubicBezTo>
                  <a:cubicBezTo>
                    <a:pt x="5751" y="8446"/>
                    <a:pt x="5763" y="8449"/>
                    <a:pt x="5778" y="8456"/>
                  </a:cubicBezTo>
                  <a:cubicBezTo>
                    <a:pt x="5832" y="8402"/>
                    <a:pt x="5832" y="8321"/>
                    <a:pt x="5859" y="8267"/>
                  </a:cubicBezTo>
                  <a:cubicBezTo>
                    <a:pt x="5859" y="8239"/>
                    <a:pt x="5886" y="8185"/>
                    <a:pt x="5913" y="8185"/>
                  </a:cubicBezTo>
                  <a:cubicBezTo>
                    <a:pt x="5995" y="8158"/>
                    <a:pt x="6022" y="8104"/>
                    <a:pt x="6022" y="8022"/>
                  </a:cubicBezTo>
                  <a:cubicBezTo>
                    <a:pt x="6022" y="7995"/>
                    <a:pt x="6022" y="7968"/>
                    <a:pt x="6049" y="7887"/>
                  </a:cubicBezTo>
                  <a:cubicBezTo>
                    <a:pt x="6049" y="7860"/>
                    <a:pt x="6022" y="7860"/>
                    <a:pt x="6022" y="7833"/>
                  </a:cubicBezTo>
                  <a:lnTo>
                    <a:pt x="6022" y="7507"/>
                  </a:lnTo>
                  <a:cubicBezTo>
                    <a:pt x="6022" y="7507"/>
                    <a:pt x="6022" y="7480"/>
                    <a:pt x="6049" y="7480"/>
                  </a:cubicBezTo>
                  <a:cubicBezTo>
                    <a:pt x="6103" y="7453"/>
                    <a:pt x="6103" y="7453"/>
                    <a:pt x="6103" y="7426"/>
                  </a:cubicBezTo>
                  <a:cubicBezTo>
                    <a:pt x="6103" y="7371"/>
                    <a:pt x="6130" y="7371"/>
                    <a:pt x="6130" y="7344"/>
                  </a:cubicBezTo>
                  <a:cubicBezTo>
                    <a:pt x="6157" y="7317"/>
                    <a:pt x="6239" y="7290"/>
                    <a:pt x="6266" y="7236"/>
                  </a:cubicBezTo>
                  <a:cubicBezTo>
                    <a:pt x="6293" y="7209"/>
                    <a:pt x="6320" y="7209"/>
                    <a:pt x="6374" y="7209"/>
                  </a:cubicBezTo>
                  <a:lnTo>
                    <a:pt x="6456" y="7209"/>
                  </a:lnTo>
                  <a:cubicBezTo>
                    <a:pt x="6456" y="7182"/>
                    <a:pt x="6510" y="7154"/>
                    <a:pt x="6537" y="7100"/>
                  </a:cubicBezTo>
                  <a:cubicBezTo>
                    <a:pt x="6564" y="7100"/>
                    <a:pt x="6564" y="7100"/>
                    <a:pt x="6591" y="7073"/>
                  </a:cubicBezTo>
                  <a:cubicBezTo>
                    <a:pt x="6646" y="7046"/>
                    <a:pt x="6673" y="7046"/>
                    <a:pt x="6700" y="7046"/>
                  </a:cubicBezTo>
                  <a:cubicBezTo>
                    <a:pt x="6808" y="7046"/>
                    <a:pt x="6808" y="7046"/>
                    <a:pt x="6836" y="6965"/>
                  </a:cubicBezTo>
                  <a:cubicBezTo>
                    <a:pt x="6917" y="7046"/>
                    <a:pt x="6917" y="7046"/>
                    <a:pt x="6998" y="7046"/>
                  </a:cubicBezTo>
                  <a:cubicBezTo>
                    <a:pt x="6998" y="7019"/>
                    <a:pt x="6998" y="6965"/>
                    <a:pt x="7053" y="6938"/>
                  </a:cubicBezTo>
                  <a:cubicBezTo>
                    <a:pt x="7080" y="6910"/>
                    <a:pt x="7107" y="6910"/>
                    <a:pt x="7188" y="6883"/>
                  </a:cubicBezTo>
                  <a:lnTo>
                    <a:pt x="7188" y="6802"/>
                  </a:lnTo>
                  <a:cubicBezTo>
                    <a:pt x="7188" y="6693"/>
                    <a:pt x="7215" y="6639"/>
                    <a:pt x="7242" y="6558"/>
                  </a:cubicBezTo>
                  <a:cubicBezTo>
                    <a:pt x="7324" y="6476"/>
                    <a:pt x="7324" y="6368"/>
                    <a:pt x="7351" y="6259"/>
                  </a:cubicBezTo>
                  <a:lnTo>
                    <a:pt x="7351" y="6151"/>
                  </a:lnTo>
                  <a:lnTo>
                    <a:pt x="7351" y="6070"/>
                  </a:lnTo>
                  <a:cubicBezTo>
                    <a:pt x="7351" y="6015"/>
                    <a:pt x="7378" y="5988"/>
                    <a:pt x="7378" y="5988"/>
                  </a:cubicBezTo>
                  <a:cubicBezTo>
                    <a:pt x="7351" y="5961"/>
                    <a:pt x="7351" y="5934"/>
                    <a:pt x="7378" y="5853"/>
                  </a:cubicBezTo>
                  <a:cubicBezTo>
                    <a:pt x="7405" y="5690"/>
                    <a:pt x="7405" y="5690"/>
                    <a:pt x="7378" y="5554"/>
                  </a:cubicBezTo>
                  <a:cubicBezTo>
                    <a:pt x="7378" y="5473"/>
                    <a:pt x="7351" y="5419"/>
                    <a:pt x="7378" y="5310"/>
                  </a:cubicBezTo>
                  <a:lnTo>
                    <a:pt x="7378" y="5283"/>
                  </a:lnTo>
                  <a:cubicBezTo>
                    <a:pt x="7324" y="5174"/>
                    <a:pt x="7378" y="5066"/>
                    <a:pt x="7405" y="4985"/>
                  </a:cubicBezTo>
                  <a:lnTo>
                    <a:pt x="7459" y="4985"/>
                  </a:lnTo>
                  <a:cubicBezTo>
                    <a:pt x="7467" y="4992"/>
                    <a:pt x="7474" y="4995"/>
                    <a:pt x="7481" y="4995"/>
                  </a:cubicBezTo>
                  <a:cubicBezTo>
                    <a:pt x="7499" y="4995"/>
                    <a:pt x="7514" y="4970"/>
                    <a:pt x="7514" y="4930"/>
                  </a:cubicBezTo>
                  <a:cubicBezTo>
                    <a:pt x="7595" y="4849"/>
                    <a:pt x="7622" y="4740"/>
                    <a:pt x="7676" y="4605"/>
                  </a:cubicBezTo>
                  <a:cubicBezTo>
                    <a:pt x="7676" y="4605"/>
                    <a:pt x="7676" y="4578"/>
                    <a:pt x="7731" y="4578"/>
                  </a:cubicBezTo>
                  <a:cubicBezTo>
                    <a:pt x="7785" y="4523"/>
                    <a:pt x="7812" y="4469"/>
                    <a:pt x="7893" y="4388"/>
                  </a:cubicBezTo>
                  <a:cubicBezTo>
                    <a:pt x="7948" y="4307"/>
                    <a:pt x="8029" y="4198"/>
                    <a:pt x="8029" y="4090"/>
                  </a:cubicBezTo>
                  <a:cubicBezTo>
                    <a:pt x="8029" y="4062"/>
                    <a:pt x="8029" y="4062"/>
                    <a:pt x="8056" y="4035"/>
                  </a:cubicBezTo>
                  <a:cubicBezTo>
                    <a:pt x="8083" y="3954"/>
                    <a:pt x="8083" y="3927"/>
                    <a:pt x="8056" y="3845"/>
                  </a:cubicBezTo>
                  <a:cubicBezTo>
                    <a:pt x="8056" y="3818"/>
                    <a:pt x="8029" y="3791"/>
                    <a:pt x="8029" y="3764"/>
                  </a:cubicBezTo>
                  <a:cubicBezTo>
                    <a:pt x="8029" y="3656"/>
                    <a:pt x="7948" y="3547"/>
                    <a:pt x="7921" y="3493"/>
                  </a:cubicBezTo>
                  <a:lnTo>
                    <a:pt x="7785" y="3493"/>
                  </a:lnTo>
                  <a:cubicBezTo>
                    <a:pt x="7731" y="3493"/>
                    <a:pt x="7649" y="3439"/>
                    <a:pt x="7622" y="3384"/>
                  </a:cubicBezTo>
                  <a:lnTo>
                    <a:pt x="7405" y="3167"/>
                  </a:lnTo>
                  <a:cubicBezTo>
                    <a:pt x="7351" y="3167"/>
                    <a:pt x="7351" y="3113"/>
                    <a:pt x="7324" y="3086"/>
                  </a:cubicBezTo>
                  <a:lnTo>
                    <a:pt x="7107" y="2977"/>
                  </a:lnTo>
                  <a:cubicBezTo>
                    <a:pt x="7053" y="2977"/>
                    <a:pt x="6998" y="3005"/>
                    <a:pt x="6971" y="3005"/>
                  </a:cubicBezTo>
                  <a:cubicBezTo>
                    <a:pt x="6917" y="3005"/>
                    <a:pt x="6808" y="3005"/>
                    <a:pt x="6727" y="2977"/>
                  </a:cubicBezTo>
                  <a:cubicBezTo>
                    <a:pt x="6673" y="2950"/>
                    <a:pt x="6564" y="2896"/>
                    <a:pt x="6510" y="2896"/>
                  </a:cubicBezTo>
                  <a:lnTo>
                    <a:pt x="6429" y="2896"/>
                  </a:lnTo>
                  <a:cubicBezTo>
                    <a:pt x="6374" y="2869"/>
                    <a:pt x="6402" y="2760"/>
                    <a:pt x="6374" y="2733"/>
                  </a:cubicBezTo>
                  <a:cubicBezTo>
                    <a:pt x="6320" y="2733"/>
                    <a:pt x="6266" y="2706"/>
                    <a:pt x="6239" y="2706"/>
                  </a:cubicBezTo>
                  <a:cubicBezTo>
                    <a:pt x="6157" y="2679"/>
                    <a:pt x="6103" y="2625"/>
                    <a:pt x="6049" y="2598"/>
                  </a:cubicBezTo>
                  <a:cubicBezTo>
                    <a:pt x="6030" y="2579"/>
                    <a:pt x="6011" y="2559"/>
                    <a:pt x="5972" y="2559"/>
                  </a:cubicBezTo>
                  <a:cubicBezTo>
                    <a:pt x="5956" y="2559"/>
                    <a:pt x="5937" y="2563"/>
                    <a:pt x="5913" y="2571"/>
                  </a:cubicBezTo>
                  <a:cubicBezTo>
                    <a:pt x="5886" y="2598"/>
                    <a:pt x="5832" y="2598"/>
                    <a:pt x="5751" y="2598"/>
                  </a:cubicBezTo>
                  <a:cubicBezTo>
                    <a:pt x="5723" y="2598"/>
                    <a:pt x="5723" y="2625"/>
                    <a:pt x="5696" y="2625"/>
                  </a:cubicBezTo>
                  <a:cubicBezTo>
                    <a:pt x="5642" y="2571"/>
                    <a:pt x="5696" y="2543"/>
                    <a:pt x="5696" y="2462"/>
                  </a:cubicBezTo>
                  <a:cubicBezTo>
                    <a:pt x="5696" y="2462"/>
                    <a:pt x="5642" y="2462"/>
                    <a:pt x="5642" y="2435"/>
                  </a:cubicBezTo>
                  <a:cubicBezTo>
                    <a:pt x="5601" y="2435"/>
                    <a:pt x="5545" y="2389"/>
                    <a:pt x="5497" y="2389"/>
                  </a:cubicBezTo>
                  <a:cubicBezTo>
                    <a:pt x="5481" y="2389"/>
                    <a:pt x="5466" y="2394"/>
                    <a:pt x="5452" y="2408"/>
                  </a:cubicBezTo>
                  <a:cubicBezTo>
                    <a:pt x="5444" y="2391"/>
                    <a:pt x="5433" y="2385"/>
                    <a:pt x="5421" y="2385"/>
                  </a:cubicBezTo>
                  <a:cubicBezTo>
                    <a:pt x="5394" y="2385"/>
                    <a:pt x="5362" y="2416"/>
                    <a:pt x="5344" y="2435"/>
                  </a:cubicBezTo>
                  <a:lnTo>
                    <a:pt x="5317" y="2435"/>
                  </a:lnTo>
                  <a:cubicBezTo>
                    <a:pt x="5344" y="2408"/>
                    <a:pt x="5371" y="2354"/>
                    <a:pt x="5344" y="2299"/>
                  </a:cubicBezTo>
                  <a:cubicBezTo>
                    <a:pt x="5344" y="2272"/>
                    <a:pt x="5344" y="2191"/>
                    <a:pt x="5425" y="2191"/>
                  </a:cubicBezTo>
                  <a:cubicBezTo>
                    <a:pt x="5425" y="2191"/>
                    <a:pt x="5452" y="2164"/>
                    <a:pt x="5452" y="2137"/>
                  </a:cubicBezTo>
                  <a:cubicBezTo>
                    <a:pt x="5452" y="2082"/>
                    <a:pt x="5425" y="2055"/>
                    <a:pt x="5371" y="2028"/>
                  </a:cubicBezTo>
                  <a:cubicBezTo>
                    <a:pt x="5317" y="1947"/>
                    <a:pt x="5289" y="1892"/>
                    <a:pt x="5289" y="1784"/>
                  </a:cubicBezTo>
                  <a:cubicBezTo>
                    <a:pt x="5289" y="1730"/>
                    <a:pt x="5235" y="1648"/>
                    <a:pt x="5208" y="1621"/>
                  </a:cubicBezTo>
                  <a:cubicBezTo>
                    <a:pt x="5208" y="1594"/>
                    <a:pt x="5181" y="1594"/>
                    <a:pt x="5181" y="1540"/>
                  </a:cubicBezTo>
                  <a:cubicBezTo>
                    <a:pt x="5100" y="1486"/>
                    <a:pt x="5073" y="1404"/>
                    <a:pt x="5018" y="1404"/>
                  </a:cubicBezTo>
                  <a:lnTo>
                    <a:pt x="5018" y="1377"/>
                  </a:lnTo>
                  <a:cubicBezTo>
                    <a:pt x="5018" y="1323"/>
                    <a:pt x="4937" y="1323"/>
                    <a:pt x="4910" y="1323"/>
                  </a:cubicBezTo>
                  <a:lnTo>
                    <a:pt x="4611" y="1214"/>
                  </a:lnTo>
                  <a:cubicBezTo>
                    <a:pt x="4557" y="1214"/>
                    <a:pt x="4557" y="1242"/>
                    <a:pt x="4503" y="1242"/>
                  </a:cubicBezTo>
                  <a:lnTo>
                    <a:pt x="4286" y="1242"/>
                  </a:lnTo>
                  <a:cubicBezTo>
                    <a:pt x="4259" y="1242"/>
                    <a:pt x="4232" y="1242"/>
                    <a:pt x="4205" y="1269"/>
                  </a:cubicBezTo>
                  <a:cubicBezTo>
                    <a:pt x="4205" y="1214"/>
                    <a:pt x="4150" y="1187"/>
                    <a:pt x="4123" y="1133"/>
                  </a:cubicBezTo>
                  <a:cubicBezTo>
                    <a:pt x="4096" y="1106"/>
                    <a:pt x="4069" y="1106"/>
                    <a:pt x="4015" y="1079"/>
                  </a:cubicBezTo>
                  <a:cubicBezTo>
                    <a:pt x="3960" y="1052"/>
                    <a:pt x="3988" y="970"/>
                    <a:pt x="3960" y="943"/>
                  </a:cubicBezTo>
                  <a:lnTo>
                    <a:pt x="3852" y="835"/>
                  </a:lnTo>
                  <a:cubicBezTo>
                    <a:pt x="3798" y="780"/>
                    <a:pt x="3743" y="699"/>
                    <a:pt x="3662" y="699"/>
                  </a:cubicBezTo>
                  <a:cubicBezTo>
                    <a:pt x="3608" y="699"/>
                    <a:pt x="3581" y="672"/>
                    <a:pt x="3581" y="645"/>
                  </a:cubicBezTo>
                  <a:cubicBezTo>
                    <a:pt x="3581" y="563"/>
                    <a:pt x="3554" y="509"/>
                    <a:pt x="3472" y="509"/>
                  </a:cubicBezTo>
                  <a:lnTo>
                    <a:pt x="3445" y="509"/>
                  </a:lnTo>
                  <a:cubicBezTo>
                    <a:pt x="3418" y="455"/>
                    <a:pt x="3391" y="428"/>
                    <a:pt x="3337" y="428"/>
                  </a:cubicBezTo>
                  <a:cubicBezTo>
                    <a:pt x="3282" y="428"/>
                    <a:pt x="3309" y="319"/>
                    <a:pt x="3255" y="319"/>
                  </a:cubicBezTo>
                  <a:lnTo>
                    <a:pt x="3201" y="319"/>
                  </a:lnTo>
                  <a:cubicBezTo>
                    <a:pt x="3147" y="319"/>
                    <a:pt x="3038" y="319"/>
                    <a:pt x="3011" y="401"/>
                  </a:cubicBezTo>
                  <a:cubicBezTo>
                    <a:pt x="3011" y="428"/>
                    <a:pt x="2984" y="428"/>
                    <a:pt x="2930" y="428"/>
                  </a:cubicBezTo>
                  <a:lnTo>
                    <a:pt x="2794" y="428"/>
                  </a:lnTo>
                  <a:cubicBezTo>
                    <a:pt x="2767" y="428"/>
                    <a:pt x="2740" y="428"/>
                    <a:pt x="2713" y="401"/>
                  </a:cubicBezTo>
                  <a:cubicBezTo>
                    <a:pt x="2683" y="356"/>
                    <a:pt x="2653" y="336"/>
                    <a:pt x="2619" y="336"/>
                  </a:cubicBezTo>
                  <a:cubicBezTo>
                    <a:pt x="2591" y="336"/>
                    <a:pt x="2559" y="349"/>
                    <a:pt x="2523" y="374"/>
                  </a:cubicBezTo>
                  <a:cubicBezTo>
                    <a:pt x="2496" y="387"/>
                    <a:pt x="2475" y="394"/>
                    <a:pt x="2455" y="394"/>
                  </a:cubicBezTo>
                  <a:cubicBezTo>
                    <a:pt x="2435" y="394"/>
                    <a:pt x="2414" y="387"/>
                    <a:pt x="2387" y="374"/>
                  </a:cubicBezTo>
                  <a:cubicBezTo>
                    <a:pt x="2360" y="374"/>
                    <a:pt x="2333" y="374"/>
                    <a:pt x="2333" y="319"/>
                  </a:cubicBezTo>
                  <a:cubicBezTo>
                    <a:pt x="2333" y="238"/>
                    <a:pt x="2306" y="184"/>
                    <a:pt x="2197" y="157"/>
                  </a:cubicBezTo>
                  <a:lnTo>
                    <a:pt x="2170" y="157"/>
                  </a:lnTo>
                  <a:cubicBezTo>
                    <a:pt x="2116" y="157"/>
                    <a:pt x="2089" y="129"/>
                    <a:pt x="2089" y="102"/>
                  </a:cubicBezTo>
                  <a:lnTo>
                    <a:pt x="2062" y="102"/>
                  </a:lnTo>
                  <a:cubicBezTo>
                    <a:pt x="2062" y="129"/>
                    <a:pt x="2062" y="157"/>
                    <a:pt x="2035" y="184"/>
                  </a:cubicBezTo>
                  <a:cubicBezTo>
                    <a:pt x="1953" y="238"/>
                    <a:pt x="1845" y="238"/>
                    <a:pt x="1791" y="292"/>
                  </a:cubicBezTo>
                  <a:cubicBezTo>
                    <a:pt x="1791" y="300"/>
                    <a:pt x="1788" y="303"/>
                    <a:pt x="1784" y="303"/>
                  </a:cubicBezTo>
                  <a:cubicBezTo>
                    <a:pt x="1772" y="303"/>
                    <a:pt x="1748" y="284"/>
                    <a:pt x="1709" y="265"/>
                  </a:cubicBezTo>
                  <a:cubicBezTo>
                    <a:pt x="1709" y="238"/>
                    <a:pt x="1682" y="184"/>
                    <a:pt x="1682" y="157"/>
                  </a:cubicBezTo>
                  <a:cubicBezTo>
                    <a:pt x="1682" y="129"/>
                    <a:pt x="1682" y="102"/>
                    <a:pt x="1709" y="102"/>
                  </a:cubicBezTo>
                  <a:cubicBezTo>
                    <a:pt x="1763" y="102"/>
                    <a:pt x="1791" y="48"/>
                    <a:pt x="1818" y="48"/>
                  </a:cubicBezTo>
                  <a:lnTo>
                    <a:pt x="1818" y="21"/>
                  </a:lnTo>
                  <a:cubicBezTo>
                    <a:pt x="1818" y="7"/>
                    <a:pt x="1811" y="1"/>
                    <a:pt x="1801" y="1"/>
                  </a:cubicBez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61" name="Google Shape;3761;p52"/>
            <p:cNvSpPr/>
            <p:nvPr/>
          </p:nvSpPr>
          <p:spPr>
            <a:xfrm>
              <a:off x="811238" y="3434046"/>
              <a:ext cx="84" cy="2356"/>
            </a:xfrm>
            <a:custGeom>
              <a:avLst/>
              <a:gdLst/>
              <a:ahLst/>
              <a:cxnLst/>
              <a:rect l="l" t="t" r="r" b="b"/>
              <a:pathLst>
                <a:path w="1" h="28" extrusionOk="0">
                  <a:moveTo>
                    <a:pt x="1" y="0"/>
                  </a:moveTo>
                  <a:lnTo>
                    <a:pt x="1" y="27"/>
                  </a:lnTo>
                  <a:lnTo>
                    <a:pt x="1" y="27"/>
                  </a:lnTo>
                  <a:lnTo>
                    <a:pt x="1" y="27"/>
                  </a:ln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62" name="Google Shape;3762;p52"/>
            <p:cNvSpPr/>
            <p:nvPr/>
          </p:nvSpPr>
          <p:spPr>
            <a:xfrm>
              <a:off x="815865" y="3427147"/>
              <a:ext cx="84" cy="84"/>
            </a:xfrm>
            <a:custGeom>
              <a:avLst/>
              <a:gdLst/>
              <a:ahLst/>
              <a:cxnLst/>
              <a:rect l="l" t="t" r="r" b="b"/>
              <a:pathLst>
                <a:path w="1" h="1" extrusionOk="0">
                  <a:moveTo>
                    <a:pt x="0" y="1"/>
                  </a:moveTo>
                  <a:lnTo>
                    <a:pt x="0" y="1"/>
                  </a:ln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63" name="Google Shape;3763;p52"/>
            <p:cNvSpPr/>
            <p:nvPr/>
          </p:nvSpPr>
          <p:spPr>
            <a:xfrm>
              <a:off x="1396625" y="3167775"/>
              <a:ext cx="25" cy="25"/>
            </a:xfrm>
            <a:custGeom>
              <a:avLst/>
              <a:gdLst/>
              <a:ahLst/>
              <a:cxnLst/>
              <a:rect l="l" t="t" r="r" b="b"/>
              <a:pathLst>
                <a:path w="1" h="1" extrusionOk="0">
                  <a:moveTo>
                    <a:pt x="1" y="0"/>
                  </a:move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64" name="Google Shape;3764;p52"/>
            <p:cNvSpPr/>
            <p:nvPr/>
          </p:nvSpPr>
          <p:spPr>
            <a:xfrm>
              <a:off x="484992" y="2162044"/>
              <a:ext cx="102720" cy="53505"/>
            </a:xfrm>
            <a:custGeom>
              <a:avLst/>
              <a:gdLst/>
              <a:ahLst/>
              <a:cxnLst/>
              <a:rect l="l" t="t" r="r" b="b"/>
              <a:pathLst>
                <a:path w="1221" h="636" extrusionOk="0">
                  <a:moveTo>
                    <a:pt x="63" y="1"/>
                  </a:moveTo>
                  <a:cubicBezTo>
                    <a:pt x="50" y="1"/>
                    <a:pt x="39" y="20"/>
                    <a:pt x="0" y="39"/>
                  </a:cubicBezTo>
                  <a:cubicBezTo>
                    <a:pt x="54" y="94"/>
                    <a:pt x="82" y="94"/>
                    <a:pt x="109" y="121"/>
                  </a:cubicBezTo>
                  <a:cubicBezTo>
                    <a:pt x="136" y="229"/>
                    <a:pt x="217" y="229"/>
                    <a:pt x="271" y="229"/>
                  </a:cubicBezTo>
                  <a:lnTo>
                    <a:pt x="597" y="311"/>
                  </a:lnTo>
                  <a:cubicBezTo>
                    <a:pt x="624" y="365"/>
                    <a:pt x="624" y="419"/>
                    <a:pt x="651" y="446"/>
                  </a:cubicBezTo>
                  <a:lnTo>
                    <a:pt x="760" y="446"/>
                  </a:lnTo>
                  <a:cubicBezTo>
                    <a:pt x="787" y="446"/>
                    <a:pt x="814" y="500"/>
                    <a:pt x="814" y="500"/>
                  </a:cubicBezTo>
                  <a:cubicBezTo>
                    <a:pt x="868" y="555"/>
                    <a:pt x="814" y="609"/>
                    <a:pt x="868" y="636"/>
                  </a:cubicBezTo>
                  <a:lnTo>
                    <a:pt x="1085" y="636"/>
                  </a:lnTo>
                  <a:cubicBezTo>
                    <a:pt x="1139" y="636"/>
                    <a:pt x="1194" y="636"/>
                    <a:pt x="1221" y="582"/>
                  </a:cubicBezTo>
                  <a:cubicBezTo>
                    <a:pt x="1194" y="528"/>
                    <a:pt x="1139" y="528"/>
                    <a:pt x="1085" y="500"/>
                  </a:cubicBezTo>
                  <a:cubicBezTo>
                    <a:pt x="1085" y="446"/>
                    <a:pt x="1058" y="446"/>
                    <a:pt x="1058" y="419"/>
                  </a:cubicBezTo>
                  <a:cubicBezTo>
                    <a:pt x="1045" y="432"/>
                    <a:pt x="1032" y="437"/>
                    <a:pt x="1019" y="437"/>
                  </a:cubicBezTo>
                  <a:cubicBezTo>
                    <a:pt x="978" y="437"/>
                    <a:pt x="937" y="385"/>
                    <a:pt x="895" y="365"/>
                  </a:cubicBezTo>
                  <a:cubicBezTo>
                    <a:pt x="814" y="311"/>
                    <a:pt x="760" y="256"/>
                    <a:pt x="678" y="202"/>
                  </a:cubicBezTo>
                  <a:cubicBezTo>
                    <a:pt x="543" y="148"/>
                    <a:pt x="543" y="148"/>
                    <a:pt x="407" y="94"/>
                  </a:cubicBezTo>
                  <a:cubicBezTo>
                    <a:pt x="380" y="94"/>
                    <a:pt x="380" y="39"/>
                    <a:pt x="353" y="39"/>
                  </a:cubicBezTo>
                  <a:cubicBezTo>
                    <a:pt x="299" y="39"/>
                    <a:pt x="256" y="27"/>
                    <a:pt x="210" y="27"/>
                  </a:cubicBezTo>
                  <a:cubicBezTo>
                    <a:pt x="187" y="27"/>
                    <a:pt x="163" y="30"/>
                    <a:pt x="136" y="39"/>
                  </a:cubicBezTo>
                  <a:cubicBezTo>
                    <a:pt x="109" y="39"/>
                    <a:pt x="109" y="39"/>
                    <a:pt x="82" y="12"/>
                  </a:cubicBezTo>
                  <a:cubicBezTo>
                    <a:pt x="74" y="4"/>
                    <a:pt x="68" y="1"/>
                    <a:pt x="63" y="1"/>
                  </a:cubicBez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65" name="Google Shape;3765;p52"/>
            <p:cNvSpPr/>
            <p:nvPr/>
          </p:nvSpPr>
          <p:spPr>
            <a:xfrm>
              <a:off x="615053" y="2217820"/>
              <a:ext cx="59394" cy="29697"/>
            </a:xfrm>
            <a:custGeom>
              <a:avLst/>
              <a:gdLst/>
              <a:ahLst/>
              <a:cxnLst/>
              <a:rect l="l" t="t" r="r" b="b"/>
              <a:pathLst>
                <a:path w="706" h="353" extrusionOk="0">
                  <a:moveTo>
                    <a:pt x="27" y="0"/>
                  </a:moveTo>
                  <a:cubicBezTo>
                    <a:pt x="0" y="136"/>
                    <a:pt x="0" y="136"/>
                    <a:pt x="163" y="353"/>
                  </a:cubicBezTo>
                  <a:cubicBezTo>
                    <a:pt x="190" y="298"/>
                    <a:pt x="272" y="271"/>
                    <a:pt x="299" y="244"/>
                  </a:cubicBezTo>
                  <a:cubicBezTo>
                    <a:pt x="362" y="276"/>
                    <a:pt x="398" y="289"/>
                    <a:pt x="422" y="289"/>
                  </a:cubicBezTo>
                  <a:cubicBezTo>
                    <a:pt x="439" y="289"/>
                    <a:pt x="450" y="283"/>
                    <a:pt x="461" y="271"/>
                  </a:cubicBezTo>
                  <a:lnTo>
                    <a:pt x="624" y="271"/>
                  </a:lnTo>
                  <a:cubicBezTo>
                    <a:pt x="678" y="271"/>
                    <a:pt x="705" y="271"/>
                    <a:pt x="705" y="244"/>
                  </a:cubicBezTo>
                  <a:cubicBezTo>
                    <a:pt x="705" y="217"/>
                    <a:pt x="678" y="163"/>
                    <a:pt x="624" y="163"/>
                  </a:cubicBezTo>
                  <a:lnTo>
                    <a:pt x="597" y="163"/>
                  </a:lnTo>
                  <a:cubicBezTo>
                    <a:pt x="570" y="163"/>
                    <a:pt x="543" y="136"/>
                    <a:pt x="489" y="109"/>
                  </a:cubicBezTo>
                  <a:cubicBezTo>
                    <a:pt x="434" y="0"/>
                    <a:pt x="299" y="0"/>
                    <a:pt x="190" y="0"/>
                  </a:cubicBez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66" name="Google Shape;3766;p52"/>
            <p:cNvSpPr/>
            <p:nvPr/>
          </p:nvSpPr>
          <p:spPr>
            <a:xfrm>
              <a:off x="455295" y="2169868"/>
              <a:ext cx="22883" cy="11525"/>
            </a:xfrm>
            <a:custGeom>
              <a:avLst/>
              <a:gdLst/>
              <a:ahLst/>
              <a:cxnLst/>
              <a:rect l="l" t="t" r="r" b="b"/>
              <a:pathLst>
                <a:path w="272" h="137" extrusionOk="0">
                  <a:moveTo>
                    <a:pt x="272" y="1"/>
                  </a:moveTo>
                  <a:cubicBezTo>
                    <a:pt x="136" y="1"/>
                    <a:pt x="55" y="55"/>
                    <a:pt x="1" y="136"/>
                  </a:cubicBezTo>
                  <a:cubicBezTo>
                    <a:pt x="82" y="109"/>
                    <a:pt x="163" y="55"/>
                    <a:pt x="272" y="1"/>
                  </a:cubicBez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67" name="Google Shape;3767;p52"/>
            <p:cNvSpPr/>
            <p:nvPr/>
          </p:nvSpPr>
          <p:spPr>
            <a:xfrm>
              <a:off x="688075" y="3253761"/>
              <a:ext cx="9170" cy="22883"/>
            </a:xfrm>
            <a:custGeom>
              <a:avLst/>
              <a:gdLst/>
              <a:ahLst/>
              <a:cxnLst/>
              <a:rect l="l" t="t" r="r" b="b"/>
              <a:pathLst>
                <a:path w="109" h="272" extrusionOk="0">
                  <a:moveTo>
                    <a:pt x="0" y="0"/>
                  </a:moveTo>
                  <a:cubicBezTo>
                    <a:pt x="0" y="109"/>
                    <a:pt x="27" y="163"/>
                    <a:pt x="27" y="244"/>
                  </a:cubicBezTo>
                  <a:cubicBezTo>
                    <a:pt x="27" y="272"/>
                    <a:pt x="82" y="272"/>
                    <a:pt x="82" y="272"/>
                  </a:cubicBezTo>
                  <a:cubicBezTo>
                    <a:pt x="109" y="272"/>
                    <a:pt x="109" y="244"/>
                    <a:pt x="109" y="244"/>
                  </a:cubicBezTo>
                  <a:cubicBezTo>
                    <a:pt x="82" y="163"/>
                    <a:pt x="27" y="109"/>
                    <a:pt x="0" y="0"/>
                  </a:cubicBez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68" name="Google Shape;3768;p52"/>
            <p:cNvSpPr/>
            <p:nvPr/>
          </p:nvSpPr>
          <p:spPr>
            <a:xfrm>
              <a:off x="884260" y="1772788"/>
              <a:ext cx="11525" cy="9927"/>
            </a:xfrm>
            <a:custGeom>
              <a:avLst/>
              <a:gdLst/>
              <a:ahLst/>
              <a:cxnLst/>
              <a:rect l="l" t="t" r="r" b="b"/>
              <a:pathLst>
                <a:path w="137" h="118" extrusionOk="0">
                  <a:moveTo>
                    <a:pt x="82" y="1"/>
                  </a:moveTo>
                  <a:lnTo>
                    <a:pt x="1" y="55"/>
                  </a:lnTo>
                  <a:lnTo>
                    <a:pt x="1" y="109"/>
                  </a:lnTo>
                  <a:cubicBezTo>
                    <a:pt x="18" y="104"/>
                    <a:pt x="32" y="102"/>
                    <a:pt x="43" y="102"/>
                  </a:cubicBezTo>
                  <a:cubicBezTo>
                    <a:pt x="73" y="102"/>
                    <a:pt x="87" y="117"/>
                    <a:pt x="108" y="117"/>
                  </a:cubicBezTo>
                  <a:cubicBezTo>
                    <a:pt x="116" y="117"/>
                    <a:pt x="125" y="115"/>
                    <a:pt x="137" y="109"/>
                  </a:cubicBezTo>
                  <a:cubicBezTo>
                    <a:pt x="109" y="55"/>
                    <a:pt x="137" y="28"/>
                    <a:pt x="82" y="1"/>
                  </a:cubicBez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69" name="Google Shape;3769;p52"/>
            <p:cNvSpPr/>
            <p:nvPr/>
          </p:nvSpPr>
          <p:spPr>
            <a:xfrm>
              <a:off x="710874" y="2242890"/>
              <a:ext cx="84" cy="4627"/>
            </a:xfrm>
            <a:custGeom>
              <a:avLst/>
              <a:gdLst/>
              <a:ahLst/>
              <a:cxnLst/>
              <a:rect l="l" t="t" r="r" b="b"/>
              <a:pathLst>
                <a:path w="1" h="55" extrusionOk="0">
                  <a:moveTo>
                    <a:pt x="0" y="55"/>
                  </a:moveTo>
                  <a:lnTo>
                    <a:pt x="0" y="55"/>
                  </a:lnTo>
                  <a:lnTo>
                    <a:pt x="0" y="0"/>
                  </a:ln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70" name="Google Shape;3770;p52"/>
            <p:cNvSpPr/>
            <p:nvPr/>
          </p:nvSpPr>
          <p:spPr>
            <a:xfrm>
              <a:off x="697161" y="2240619"/>
              <a:ext cx="11525" cy="8665"/>
            </a:xfrm>
            <a:custGeom>
              <a:avLst/>
              <a:gdLst/>
              <a:ahLst/>
              <a:cxnLst/>
              <a:rect l="l" t="t" r="r" b="b"/>
              <a:pathLst>
                <a:path w="137" h="103" extrusionOk="0">
                  <a:moveTo>
                    <a:pt x="28" y="0"/>
                  </a:moveTo>
                  <a:cubicBezTo>
                    <a:pt x="28" y="0"/>
                    <a:pt x="1" y="0"/>
                    <a:pt x="1" y="27"/>
                  </a:cubicBezTo>
                  <a:cubicBezTo>
                    <a:pt x="1" y="82"/>
                    <a:pt x="1" y="82"/>
                    <a:pt x="28" y="82"/>
                  </a:cubicBezTo>
                  <a:cubicBezTo>
                    <a:pt x="41" y="95"/>
                    <a:pt x="62" y="102"/>
                    <a:pt x="82" y="102"/>
                  </a:cubicBezTo>
                  <a:cubicBezTo>
                    <a:pt x="102" y="102"/>
                    <a:pt x="123" y="95"/>
                    <a:pt x="136" y="82"/>
                  </a:cubicBezTo>
                  <a:cubicBezTo>
                    <a:pt x="109" y="27"/>
                    <a:pt x="55" y="27"/>
                    <a:pt x="28" y="0"/>
                  </a:cubicBez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71" name="Google Shape;3771;p52"/>
            <p:cNvSpPr/>
            <p:nvPr/>
          </p:nvSpPr>
          <p:spPr>
            <a:xfrm>
              <a:off x="539759" y="2242890"/>
              <a:ext cx="11441" cy="7908"/>
            </a:xfrm>
            <a:custGeom>
              <a:avLst/>
              <a:gdLst/>
              <a:ahLst/>
              <a:cxnLst/>
              <a:rect l="l" t="t" r="r" b="b"/>
              <a:pathLst>
                <a:path w="136" h="94" extrusionOk="0">
                  <a:moveTo>
                    <a:pt x="0" y="0"/>
                  </a:moveTo>
                  <a:cubicBezTo>
                    <a:pt x="0" y="82"/>
                    <a:pt x="0" y="82"/>
                    <a:pt x="27" y="82"/>
                  </a:cubicBezTo>
                  <a:cubicBezTo>
                    <a:pt x="43" y="90"/>
                    <a:pt x="57" y="93"/>
                    <a:pt x="69" y="93"/>
                  </a:cubicBezTo>
                  <a:cubicBezTo>
                    <a:pt x="97" y="93"/>
                    <a:pt x="117" y="74"/>
                    <a:pt x="136" y="55"/>
                  </a:cubicBezTo>
                  <a:cubicBezTo>
                    <a:pt x="109" y="0"/>
                    <a:pt x="82" y="0"/>
                    <a:pt x="0" y="0"/>
                  </a:cubicBez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72" name="Google Shape;3772;p52"/>
            <p:cNvSpPr/>
            <p:nvPr/>
          </p:nvSpPr>
          <p:spPr>
            <a:xfrm>
              <a:off x="594526" y="2242890"/>
              <a:ext cx="9170" cy="5637"/>
            </a:xfrm>
            <a:custGeom>
              <a:avLst/>
              <a:gdLst/>
              <a:ahLst/>
              <a:cxnLst/>
              <a:rect l="l" t="t" r="r" b="b"/>
              <a:pathLst>
                <a:path w="109" h="67" extrusionOk="0">
                  <a:moveTo>
                    <a:pt x="27" y="0"/>
                  </a:moveTo>
                  <a:cubicBezTo>
                    <a:pt x="27" y="0"/>
                    <a:pt x="0" y="0"/>
                    <a:pt x="0" y="55"/>
                  </a:cubicBezTo>
                  <a:cubicBezTo>
                    <a:pt x="0" y="55"/>
                    <a:pt x="12" y="67"/>
                    <a:pt x="20" y="67"/>
                  </a:cubicBezTo>
                  <a:cubicBezTo>
                    <a:pt x="24" y="67"/>
                    <a:pt x="27" y="64"/>
                    <a:pt x="27" y="55"/>
                  </a:cubicBezTo>
                  <a:cubicBezTo>
                    <a:pt x="54" y="55"/>
                    <a:pt x="54" y="55"/>
                    <a:pt x="109" y="0"/>
                  </a:cubicBez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73" name="Google Shape;3773;p52"/>
            <p:cNvSpPr/>
            <p:nvPr/>
          </p:nvSpPr>
          <p:spPr>
            <a:xfrm>
              <a:off x="694890" y="3290273"/>
              <a:ext cx="6898" cy="6898"/>
            </a:xfrm>
            <a:custGeom>
              <a:avLst/>
              <a:gdLst/>
              <a:ahLst/>
              <a:cxnLst/>
              <a:rect l="l" t="t" r="r" b="b"/>
              <a:pathLst>
                <a:path w="82" h="82" extrusionOk="0">
                  <a:moveTo>
                    <a:pt x="1" y="0"/>
                  </a:moveTo>
                  <a:cubicBezTo>
                    <a:pt x="1" y="27"/>
                    <a:pt x="28" y="27"/>
                    <a:pt x="28" y="82"/>
                  </a:cubicBezTo>
                  <a:cubicBezTo>
                    <a:pt x="55" y="82"/>
                    <a:pt x="55" y="27"/>
                    <a:pt x="82" y="27"/>
                  </a:cubicBezTo>
                  <a:lnTo>
                    <a:pt x="82" y="0"/>
                  </a:ln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74" name="Google Shape;3774;p52"/>
            <p:cNvSpPr/>
            <p:nvPr/>
          </p:nvSpPr>
          <p:spPr>
            <a:xfrm>
              <a:off x="751928" y="3413519"/>
              <a:ext cx="84" cy="0"/>
            </a:xfrm>
            <a:custGeom>
              <a:avLst/>
              <a:gdLst/>
              <a:ahLst/>
              <a:cxnLst/>
              <a:rect l="l" t="t" r="r" b="b"/>
              <a:pathLst>
                <a:path w="1" extrusionOk="0">
                  <a:moveTo>
                    <a:pt x="1" y="0"/>
                  </a:move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75" name="Google Shape;3775;p52"/>
            <p:cNvSpPr/>
            <p:nvPr/>
          </p:nvSpPr>
          <p:spPr>
            <a:xfrm>
              <a:off x="742842" y="3413519"/>
              <a:ext cx="9170" cy="4627"/>
            </a:xfrm>
            <a:custGeom>
              <a:avLst/>
              <a:gdLst/>
              <a:ahLst/>
              <a:cxnLst/>
              <a:rect l="l" t="t" r="r" b="b"/>
              <a:pathLst>
                <a:path w="109" h="55" extrusionOk="0">
                  <a:moveTo>
                    <a:pt x="0" y="0"/>
                  </a:moveTo>
                  <a:cubicBezTo>
                    <a:pt x="0" y="27"/>
                    <a:pt x="27" y="54"/>
                    <a:pt x="54" y="54"/>
                  </a:cubicBezTo>
                  <a:cubicBezTo>
                    <a:pt x="54" y="54"/>
                    <a:pt x="109" y="27"/>
                    <a:pt x="109" y="0"/>
                  </a:cubicBez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76" name="Google Shape;3776;p52"/>
            <p:cNvSpPr/>
            <p:nvPr/>
          </p:nvSpPr>
          <p:spPr>
            <a:xfrm>
              <a:off x="879717" y="1781958"/>
              <a:ext cx="2356" cy="4627"/>
            </a:xfrm>
            <a:custGeom>
              <a:avLst/>
              <a:gdLst/>
              <a:ahLst/>
              <a:cxnLst/>
              <a:rect l="l" t="t" r="r" b="b"/>
              <a:pathLst>
                <a:path w="28" h="55" extrusionOk="0">
                  <a:moveTo>
                    <a:pt x="28" y="0"/>
                  </a:moveTo>
                  <a:cubicBezTo>
                    <a:pt x="1" y="28"/>
                    <a:pt x="28" y="28"/>
                    <a:pt x="28" y="55"/>
                  </a:cubicBezTo>
                  <a:lnTo>
                    <a:pt x="28" y="0"/>
                  </a:ln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77" name="Google Shape;3777;p52"/>
            <p:cNvSpPr/>
            <p:nvPr/>
          </p:nvSpPr>
          <p:spPr>
            <a:xfrm>
              <a:off x="767912" y="2375222"/>
              <a:ext cx="2356" cy="2356"/>
            </a:xfrm>
            <a:custGeom>
              <a:avLst/>
              <a:gdLst/>
              <a:ahLst/>
              <a:cxnLst/>
              <a:rect l="l" t="t" r="r" b="b"/>
              <a:pathLst>
                <a:path w="28" h="28" extrusionOk="0">
                  <a:moveTo>
                    <a:pt x="1" y="1"/>
                  </a:moveTo>
                  <a:lnTo>
                    <a:pt x="28" y="28"/>
                  </a:lnTo>
                  <a:lnTo>
                    <a:pt x="28" y="1"/>
                  </a:ln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78" name="Google Shape;3778;p52"/>
            <p:cNvSpPr/>
            <p:nvPr/>
          </p:nvSpPr>
          <p:spPr>
            <a:xfrm>
              <a:off x="824950" y="3265119"/>
              <a:ext cx="84" cy="2440"/>
            </a:xfrm>
            <a:custGeom>
              <a:avLst/>
              <a:gdLst/>
              <a:ahLst/>
              <a:cxnLst/>
              <a:rect l="l" t="t" r="r" b="b"/>
              <a:pathLst>
                <a:path w="1" h="29" extrusionOk="0">
                  <a:moveTo>
                    <a:pt x="1" y="1"/>
                  </a:moveTo>
                  <a:lnTo>
                    <a:pt x="1" y="1"/>
                  </a:lnTo>
                  <a:lnTo>
                    <a:pt x="1" y="28"/>
                  </a:ln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79" name="Google Shape;3779;p52"/>
            <p:cNvSpPr/>
            <p:nvPr/>
          </p:nvSpPr>
          <p:spPr>
            <a:xfrm>
              <a:off x="672091" y="1667882"/>
              <a:ext cx="2356" cy="84"/>
            </a:xfrm>
            <a:custGeom>
              <a:avLst/>
              <a:gdLst/>
              <a:ahLst/>
              <a:cxnLst/>
              <a:rect l="l" t="t" r="r" b="b"/>
              <a:pathLst>
                <a:path w="28" h="1" extrusionOk="0">
                  <a:moveTo>
                    <a:pt x="27" y="0"/>
                  </a:moveTo>
                  <a:lnTo>
                    <a:pt x="0" y="0"/>
                  </a:lnTo>
                  <a:lnTo>
                    <a:pt x="27" y="0"/>
                  </a:ln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80" name="Google Shape;3780;p52"/>
            <p:cNvSpPr/>
            <p:nvPr/>
          </p:nvSpPr>
          <p:spPr>
            <a:xfrm>
              <a:off x="850105" y="3470557"/>
              <a:ext cx="84" cy="2356"/>
            </a:xfrm>
            <a:custGeom>
              <a:avLst/>
              <a:gdLst/>
              <a:ahLst/>
              <a:cxnLst/>
              <a:rect l="l" t="t" r="r" b="b"/>
              <a:pathLst>
                <a:path w="1" h="28" extrusionOk="0">
                  <a:moveTo>
                    <a:pt x="0" y="0"/>
                  </a:moveTo>
                  <a:lnTo>
                    <a:pt x="0" y="0"/>
                  </a:lnTo>
                  <a:lnTo>
                    <a:pt x="0" y="27"/>
                  </a:ln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81" name="Google Shape;3781;p52"/>
            <p:cNvSpPr/>
            <p:nvPr/>
          </p:nvSpPr>
          <p:spPr>
            <a:xfrm>
              <a:off x="710874" y="2242890"/>
              <a:ext cx="2356" cy="84"/>
            </a:xfrm>
            <a:custGeom>
              <a:avLst/>
              <a:gdLst/>
              <a:ahLst/>
              <a:cxnLst/>
              <a:rect l="l" t="t" r="r" b="b"/>
              <a:pathLst>
                <a:path w="28" h="1" extrusionOk="0">
                  <a:moveTo>
                    <a:pt x="0" y="0"/>
                  </a:moveTo>
                  <a:lnTo>
                    <a:pt x="28" y="0"/>
                  </a:ln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82" name="Google Shape;3782;p52"/>
            <p:cNvSpPr/>
            <p:nvPr/>
          </p:nvSpPr>
          <p:spPr>
            <a:xfrm>
              <a:off x="710874" y="2242890"/>
              <a:ext cx="84" cy="4627"/>
            </a:xfrm>
            <a:custGeom>
              <a:avLst/>
              <a:gdLst/>
              <a:ahLst/>
              <a:cxnLst/>
              <a:rect l="l" t="t" r="r" b="b"/>
              <a:pathLst>
                <a:path w="1" h="55" extrusionOk="0">
                  <a:moveTo>
                    <a:pt x="0" y="0"/>
                  </a:moveTo>
                  <a:lnTo>
                    <a:pt x="0" y="55"/>
                  </a:ln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83" name="Google Shape;3783;p52"/>
            <p:cNvSpPr/>
            <p:nvPr/>
          </p:nvSpPr>
          <p:spPr>
            <a:xfrm>
              <a:off x="838663" y="3470557"/>
              <a:ext cx="84" cy="84"/>
            </a:xfrm>
            <a:custGeom>
              <a:avLst/>
              <a:gdLst/>
              <a:ahLst/>
              <a:cxnLst/>
              <a:rect l="l" t="t" r="r" b="b"/>
              <a:pathLst>
                <a:path w="1" h="1" extrusionOk="0">
                  <a:moveTo>
                    <a:pt x="0" y="0"/>
                  </a:moveTo>
                  <a:lnTo>
                    <a:pt x="0" y="0"/>
                  </a:lnTo>
                  <a:close/>
                </a:path>
              </a:pathLst>
            </a:custGeom>
            <a:solidFill>
              <a:srgbClr val="10DC8D"/>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84" name="Google Shape;3784;p52"/>
            <p:cNvSpPr/>
            <p:nvPr/>
          </p:nvSpPr>
          <p:spPr>
            <a:xfrm>
              <a:off x="150670" y="1677724"/>
              <a:ext cx="989242" cy="1630896"/>
            </a:xfrm>
            <a:custGeom>
              <a:avLst/>
              <a:gdLst/>
              <a:ahLst/>
              <a:cxnLst/>
              <a:rect l="l" t="t" r="r" b="b"/>
              <a:pathLst>
                <a:path w="11989" h="19386" extrusionOk="0">
                  <a:moveTo>
                    <a:pt x="6393" y="1"/>
                  </a:moveTo>
                  <a:cubicBezTo>
                    <a:pt x="5974" y="1"/>
                    <a:pt x="5548" y="79"/>
                    <a:pt x="5154" y="182"/>
                  </a:cubicBezTo>
                  <a:cubicBezTo>
                    <a:pt x="4557" y="344"/>
                    <a:pt x="3987" y="561"/>
                    <a:pt x="3499" y="941"/>
                  </a:cubicBezTo>
                  <a:cubicBezTo>
                    <a:pt x="2957" y="1375"/>
                    <a:pt x="2658" y="1918"/>
                    <a:pt x="2523" y="2596"/>
                  </a:cubicBezTo>
                  <a:cubicBezTo>
                    <a:pt x="2387" y="3247"/>
                    <a:pt x="2333" y="3952"/>
                    <a:pt x="2333" y="4603"/>
                  </a:cubicBezTo>
                  <a:lnTo>
                    <a:pt x="2333" y="5471"/>
                  </a:lnTo>
                  <a:cubicBezTo>
                    <a:pt x="2333" y="6583"/>
                    <a:pt x="2333" y="7749"/>
                    <a:pt x="1980" y="8807"/>
                  </a:cubicBezTo>
                  <a:cubicBezTo>
                    <a:pt x="1607" y="9873"/>
                    <a:pt x="816" y="10598"/>
                    <a:pt x="42" y="10598"/>
                  </a:cubicBezTo>
                  <a:cubicBezTo>
                    <a:pt x="28" y="10598"/>
                    <a:pt x="14" y="10598"/>
                    <a:pt x="0" y="10597"/>
                  </a:cubicBezTo>
                  <a:lnTo>
                    <a:pt x="0" y="10597"/>
                  </a:lnTo>
                  <a:cubicBezTo>
                    <a:pt x="169" y="10800"/>
                    <a:pt x="391" y="10908"/>
                    <a:pt x="619" y="10908"/>
                  </a:cubicBezTo>
                  <a:cubicBezTo>
                    <a:pt x="757" y="10908"/>
                    <a:pt x="898" y="10869"/>
                    <a:pt x="1031" y="10787"/>
                  </a:cubicBezTo>
                  <a:lnTo>
                    <a:pt x="1031" y="10787"/>
                  </a:lnTo>
                  <a:cubicBezTo>
                    <a:pt x="814" y="11791"/>
                    <a:pt x="1031" y="12903"/>
                    <a:pt x="1465" y="13608"/>
                  </a:cubicBezTo>
                  <a:cubicBezTo>
                    <a:pt x="1817" y="14150"/>
                    <a:pt x="2278" y="14449"/>
                    <a:pt x="2523" y="15235"/>
                  </a:cubicBezTo>
                  <a:cubicBezTo>
                    <a:pt x="2577" y="15507"/>
                    <a:pt x="2631" y="15805"/>
                    <a:pt x="2523" y="16076"/>
                  </a:cubicBezTo>
                  <a:cubicBezTo>
                    <a:pt x="2389" y="16516"/>
                    <a:pt x="2133" y="16646"/>
                    <a:pt x="1861" y="16646"/>
                  </a:cubicBezTo>
                  <a:cubicBezTo>
                    <a:pt x="1747" y="16646"/>
                    <a:pt x="1631" y="16623"/>
                    <a:pt x="1519" y="16592"/>
                  </a:cubicBezTo>
                  <a:lnTo>
                    <a:pt x="1519" y="16592"/>
                  </a:lnTo>
                  <a:cubicBezTo>
                    <a:pt x="1655" y="16944"/>
                    <a:pt x="1817" y="17270"/>
                    <a:pt x="1926" y="17541"/>
                  </a:cubicBezTo>
                  <a:cubicBezTo>
                    <a:pt x="2057" y="17637"/>
                    <a:pt x="2211" y="17680"/>
                    <a:pt x="2369" y="17680"/>
                  </a:cubicBezTo>
                  <a:cubicBezTo>
                    <a:pt x="2701" y="17680"/>
                    <a:pt x="3053" y="17491"/>
                    <a:pt x="3255" y="17215"/>
                  </a:cubicBezTo>
                  <a:cubicBezTo>
                    <a:pt x="3310" y="17154"/>
                    <a:pt x="3359" y="17127"/>
                    <a:pt x="3403" y="17127"/>
                  </a:cubicBezTo>
                  <a:cubicBezTo>
                    <a:pt x="3533" y="17127"/>
                    <a:pt x="3614" y="17365"/>
                    <a:pt x="3635" y="17649"/>
                  </a:cubicBezTo>
                  <a:cubicBezTo>
                    <a:pt x="3689" y="18626"/>
                    <a:pt x="4069" y="19141"/>
                    <a:pt x="4475" y="19277"/>
                  </a:cubicBezTo>
                  <a:lnTo>
                    <a:pt x="5099" y="19277"/>
                  </a:lnTo>
                  <a:cubicBezTo>
                    <a:pt x="5126" y="19277"/>
                    <a:pt x="5208" y="19304"/>
                    <a:pt x="5235" y="19385"/>
                  </a:cubicBezTo>
                  <a:cubicBezTo>
                    <a:pt x="5696" y="19060"/>
                    <a:pt x="6103" y="18110"/>
                    <a:pt x="6510" y="17351"/>
                  </a:cubicBezTo>
                  <a:cubicBezTo>
                    <a:pt x="6582" y="17222"/>
                    <a:pt x="6652" y="17167"/>
                    <a:pt x="6714" y="17167"/>
                  </a:cubicBezTo>
                  <a:cubicBezTo>
                    <a:pt x="6886" y="17167"/>
                    <a:pt x="6996" y="17591"/>
                    <a:pt x="6917" y="18029"/>
                  </a:cubicBezTo>
                  <a:cubicBezTo>
                    <a:pt x="6716" y="19285"/>
                    <a:pt x="7468" y="19331"/>
                    <a:pt x="7882" y="19331"/>
                  </a:cubicBezTo>
                  <a:cubicBezTo>
                    <a:pt x="7915" y="19331"/>
                    <a:pt x="7946" y="19331"/>
                    <a:pt x="7974" y="19331"/>
                  </a:cubicBezTo>
                  <a:cubicBezTo>
                    <a:pt x="8300" y="19331"/>
                    <a:pt x="8625" y="19195"/>
                    <a:pt x="8951" y="18924"/>
                  </a:cubicBezTo>
                  <a:cubicBezTo>
                    <a:pt x="8761" y="18599"/>
                    <a:pt x="8734" y="18056"/>
                    <a:pt x="8815" y="17622"/>
                  </a:cubicBezTo>
                  <a:cubicBezTo>
                    <a:pt x="8951" y="16998"/>
                    <a:pt x="9303" y="16564"/>
                    <a:pt x="9656" y="16266"/>
                  </a:cubicBezTo>
                  <a:cubicBezTo>
                    <a:pt x="10036" y="15913"/>
                    <a:pt x="10416" y="15669"/>
                    <a:pt x="10714" y="15235"/>
                  </a:cubicBezTo>
                  <a:cubicBezTo>
                    <a:pt x="11121" y="14693"/>
                    <a:pt x="11392" y="13879"/>
                    <a:pt x="11392" y="13038"/>
                  </a:cubicBezTo>
                  <a:cubicBezTo>
                    <a:pt x="11501" y="13418"/>
                    <a:pt x="11501" y="13852"/>
                    <a:pt x="11392" y="14259"/>
                  </a:cubicBezTo>
                  <a:cubicBezTo>
                    <a:pt x="11473" y="14015"/>
                    <a:pt x="11609" y="13771"/>
                    <a:pt x="11663" y="13581"/>
                  </a:cubicBezTo>
                  <a:cubicBezTo>
                    <a:pt x="11745" y="13337"/>
                    <a:pt x="11799" y="13065"/>
                    <a:pt x="11826" y="12794"/>
                  </a:cubicBezTo>
                  <a:cubicBezTo>
                    <a:pt x="11989" y="12252"/>
                    <a:pt x="11989" y="11709"/>
                    <a:pt x="11935" y="11167"/>
                  </a:cubicBezTo>
                  <a:cubicBezTo>
                    <a:pt x="11907" y="10597"/>
                    <a:pt x="11799" y="10028"/>
                    <a:pt x="11663" y="9512"/>
                  </a:cubicBezTo>
                  <a:cubicBezTo>
                    <a:pt x="11528" y="8970"/>
                    <a:pt x="11338" y="8536"/>
                    <a:pt x="11229" y="7939"/>
                  </a:cubicBezTo>
                  <a:cubicBezTo>
                    <a:pt x="11121" y="7397"/>
                    <a:pt x="11094" y="6827"/>
                    <a:pt x="11094" y="6257"/>
                  </a:cubicBezTo>
                  <a:lnTo>
                    <a:pt x="11094" y="6122"/>
                  </a:lnTo>
                  <a:cubicBezTo>
                    <a:pt x="11148" y="5471"/>
                    <a:pt x="11202" y="4793"/>
                    <a:pt x="11094" y="4142"/>
                  </a:cubicBezTo>
                  <a:cubicBezTo>
                    <a:pt x="11012" y="3654"/>
                    <a:pt x="10931" y="3057"/>
                    <a:pt x="10551" y="2650"/>
                  </a:cubicBezTo>
                  <a:cubicBezTo>
                    <a:pt x="10307" y="2433"/>
                    <a:pt x="9982" y="2297"/>
                    <a:pt x="9710" y="2080"/>
                  </a:cubicBezTo>
                  <a:cubicBezTo>
                    <a:pt x="9303" y="1809"/>
                    <a:pt x="8951" y="1402"/>
                    <a:pt x="8625" y="1077"/>
                  </a:cubicBezTo>
                  <a:cubicBezTo>
                    <a:pt x="8273" y="724"/>
                    <a:pt x="7866" y="426"/>
                    <a:pt x="7432" y="209"/>
                  </a:cubicBezTo>
                  <a:cubicBezTo>
                    <a:pt x="7106" y="59"/>
                    <a:pt x="6752" y="1"/>
                    <a:pt x="6393" y="1"/>
                  </a:cubicBezTo>
                  <a:close/>
                </a:path>
              </a:pathLst>
            </a:custGeom>
            <a:solidFill>
              <a:srgbClr val="0E2A4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85" name="Google Shape;3785;p52"/>
            <p:cNvSpPr/>
            <p:nvPr/>
          </p:nvSpPr>
          <p:spPr>
            <a:xfrm>
              <a:off x="519232" y="1727191"/>
              <a:ext cx="349213" cy="349213"/>
            </a:xfrm>
            <a:custGeom>
              <a:avLst/>
              <a:gdLst/>
              <a:ahLst/>
              <a:cxnLst/>
              <a:rect l="l" t="t" r="r" b="b"/>
              <a:pathLst>
                <a:path w="4151" h="4151" extrusionOk="0">
                  <a:moveTo>
                    <a:pt x="2089" y="1"/>
                  </a:moveTo>
                  <a:cubicBezTo>
                    <a:pt x="922" y="1"/>
                    <a:pt x="0" y="923"/>
                    <a:pt x="0" y="2062"/>
                  </a:cubicBezTo>
                  <a:cubicBezTo>
                    <a:pt x="0" y="3228"/>
                    <a:pt x="922" y="4150"/>
                    <a:pt x="2089" y="4150"/>
                  </a:cubicBezTo>
                  <a:cubicBezTo>
                    <a:pt x="3228" y="4150"/>
                    <a:pt x="4150" y="3228"/>
                    <a:pt x="4150" y="2062"/>
                  </a:cubicBezTo>
                  <a:cubicBezTo>
                    <a:pt x="4150" y="923"/>
                    <a:pt x="3201" y="1"/>
                    <a:pt x="2089"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86" name="Google Shape;3786;p52"/>
            <p:cNvSpPr/>
            <p:nvPr/>
          </p:nvSpPr>
          <p:spPr>
            <a:xfrm>
              <a:off x="993794" y="2705253"/>
              <a:ext cx="944836" cy="799043"/>
            </a:xfrm>
            <a:custGeom>
              <a:avLst/>
              <a:gdLst/>
              <a:ahLst/>
              <a:cxnLst/>
              <a:rect l="l" t="t" r="r" b="b"/>
              <a:pathLst>
                <a:path w="11231" h="9498" extrusionOk="0">
                  <a:moveTo>
                    <a:pt x="1708" y="1"/>
                  </a:moveTo>
                  <a:cubicBezTo>
                    <a:pt x="1502" y="1"/>
                    <a:pt x="1299" y="36"/>
                    <a:pt x="1113" y="119"/>
                  </a:cubicBezTo>
                  <a:cubicBezTo>
                    <a:pt x="815" y="200"/>
                    <a:pt x="543" y="445"/>
                    <a:pt x="326" y="743"/>
                  </a:cubicBezTo>
                  <a:cubicBezTo>
                    <a:pt x="326" y="797"/>
                    <a:pt x="299" y="797"/>
                    <a:pt x="299" y="824"/>
                  </a:cubicBezTo>
                  <a:cubicBezTo>
                    <a:pt x="272" y="879"/>
                    <a:pt x="272" y="933"/>
                    <a:pt x="245" y="960"/>
                  </a:cubicBezTo>
                  <a:cubicBezTo>
                    <a:pt x="191" y="1014"/>
                    <a:pt x="191" y="1068"/>
                    <a:pt x="164" y="1123"/>
                  </a:cubicBezTo>
                  <a:cubicBezTo>
                    <a:pt x="1" y="1611"/>
                    <a:pt x="55" y="2153"/>
                    <a:pt x="381" y="2587"/>
                  </a:cubicBezTo>
                  <a:lnTo>
                    <a:pt x="4314" y="8826"/>
                  </a:lnTo>
                  <a:cubicBezTo>
                    <a:pt x="4563" y="9241"/>
                    <a:pt x="5034" y="9497"/>
                    <a:pt x="5534" y="9497"/>
                  </a:cubicBezTo>
                  <a:cubicBezTo>
                    <a:pt x="5687" y="9497"/>
                    <a:pt x="5843" y="9473"/>
                    <a:pt x="5995" y="9423"/>
                  </a:cubicBezTo>
                  <a:cubicBezTo>
                    <a:pt x="6022" y="9395"/>
                    <a:pt x="6022" y="9395"/>
                    <a:pt x="6077" y="9395"/>
                  </a:cubicBezTo>
                  <a:cubicBezTo>
                    <a:pt x="7921" y="8663"/>
                    <a:pt x="10281" y="4378"/>
                    <a:pt x="11230" y="2886"/>
                  </a:cubicBezTo>
                  <a:cubicBezTo>
                    <a:pt x="11122" y="2859"/>
                    <a:pt x="11040" y="2777"/>
                    <a:pt x="10986" y="2777"/>
                  </a:cubicBezTo>
                  <a:cubicBezTo>
                    <a:pt x="10878" y="2723"/>
                    <a:pt x="10850" y="2642"/>
                    <a:pt x="10715" y="2506"/>
                  </a:cubicBezTo>
                  <a:lnTo>
                    <a:pt x="10498" y="2208"/>
                  </a:lnTo>
                  <a:cubicBezTo>
                    <a:pt x="10444" y="2045"/>
                    <a:pt x="10362" y="1882"/>
                    <a:pt x="10281" y="1665"/>
                  </a:cubicBezTo>
                  <a:lnTo>
                    <a:pt x="10172" y="1774"/>
                  </a:lnTo>
                  <a:lnTo>
                    <a:pt x="5480" y="6032"/>
                  </a:lnTo>
                  <a:lnTo>
                    <a:pt x="3256" y="987"/>
                  </a:lnTo>
                  <a:cubicBezTo>
                    <a:pt x="2984" y="390"/>
                    <a:pt x="2469" y="38"/>
                    <a:pt x="1900" y="11"/>
                  </a:cubicBezTo>
                  <a:cubicBezTo>
                    <a:pt x="1835" y="4"/>
                    <a:pt x="1771" y="1"/>
                    <a:pt x="1708" y="1"/>
                  </a:cubicBezTo>
                  <a:close/>
                </a:path>
              </a:pathLst>
            </a:custGeom>
            <a:solidFill>
              <a:srgbClr val="C3EAEB"/>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87" name="Google Shape;3787;p52"/>
            <p:cNvSpPr/>
            <p:nvPr/>
          </p:nvSpPr>
          <p:spPr>
            <a:xfrm>
              <a:off x="215700" y="2609768"/>
              <a:ext cx="1125037" cy="2581368"/>
            </a:xfrm>
            <a:custGeom>
              <a:avLst/>
              <a:gdLst/>
              <a:ahLst/>
              <a:cxnLst/>
              <a:rect l="l" t="t" r="r" b="b"/>
              <a:pathLst>
                <a:path w="13373" h="30684" extrusionOk="0">
                  <a:moveTo>
                    <a:pt x="6963" y="0"/>
                  </a:moveTo>
                  <a:cubicBezTo>
                    <a:pt x="6777" y="0"/>
                    <a:pt x="6673" y="6"/>
                    <a:pt x="6673" y="6"/>
                  </a:cubicBezTo>
                  <a:cubicBezTo>
                    <a:pt x="6537" y="6"/>
                    <a:pt x="6402" y="61"/>
                    <a:pt x="6266" y="61"/>
                  </a:cubicBezTo>
                  <a:lnTo>
                    <a:pt x="6131" y="61"/>
                  </a:lnTo>
                  <a:cubicBezTo>
                    <a:pt x="6103" y="88"/>
                    <a:pt x="6022" y="88"/>
                    <a:pt x="5995" y="88"/>
                  </a:cubicBezTo>
                  <a:cubicBezTo>
                    <a:pt x="5968" y="115"/>
                    <a:pt x="5886" y="115"/>
                    <a:pt x="5859" y="115"/>
                  </a:cubicBezTo>
                  <a:cubicBezTo>
                    <a:pt x="5778" y="142"/>
                    <a:pt x="5751" y="142"/>
                    <a:pt x="5724" y="142"/>
                  </a:cubicBezTo>
                  <a:cubicBezTo>
                    <a:pt x="5588" y="196"/>
                    <a:pt x="5425" y="223"/>
                    <a:pt x="5290" y="251"/>
                  </a:cubicBezTo>
                  <a:cubicBezTo>
                    <a:pt x="5236" y="251"/>
                    <a:pt x="5208" y="305"/>
                    <a:pt x="5181" y="305"/>
                  </a:cubicBezTo>
                  <a:cubicBezTo>
                    <a:pt x="5100" y="332"/>
                    <a:pt x="5019" y="332"/>
                    <a:pt x="4937" y="359"/>
                  </a:cubicBezTo>
                  <a:cubicBezTo>
                    <a:pt x="4910" y="359"/>
                    <a:pt x="4883" y="386"/>
                    <a:pt x="4829" y="386"/>
                  </a:cubicBezTo>
                  <a:cubicBezTo>
                    <a:pt x="4802" y="386"/>
                    <a:pt x="4747" y="440"/>
                    <a:pt x="4693" y="440"/>
                  </a:cubicBezTo>
                  <a:cubicBezTo>
                    <a:pt x="4693" y="440"/>
                    <a:pt x="4666" y="468"/>
                    <a:pt x="4639" y="468"/>
                  </a:cubicBezTo>
                  <a:cubicBezTo>
                    <a:pt x="4612" y="468"/>
                    <a:pt x="4557" y="495"/>
                    <a:pt x="4530" y="495"/>
                  </a:cubicBezTo>
                  <a:cubicBezTo>
                    <a:pt x="4069" y="657"/>
                    <a:pt x="3608" y="902"/>
                    <a:pt x="3255" y="1146"/>
                  </a:cubicBezTo>
                  <a:cubicBezTo>
                    <a:pt x="1926" y="1986"/>
                    <a:pt x="1275" y="2963"/>
                    <a:pt x="1275" y="2963"/>
                  </a:cubicBezTo>
                  <a:cubicBezTo>
                    <a:pt x="1818" y="6055"/>
                    <a:pt x="2876" y="8171"/>
                    <a:pt x="4232" y="10937"/>
                  </a:cubicBezTo>
                  <a:cubicBezTo>
                    <a:pt x="4530" y="11588"/>
                    <a:pt x="4612" y="12294"/>
                    <a:pt x="4395" y="12944"/>
                  </a:cubicBezTo>
                  <a:cubicBezTo>
                    <a:pt x="4286" y="13270"/>
                    <a:pt x="4123" y="13623"/>
                    <a:pt x="3934" y="13894"/>
                  </a:cubicBezTo>
                  <a:cubicBezTo>
                    <a:pt x="1086" y="17718"/>
                    <a:pt x="1" y="23116"/>
                    <a:pt x="462" y="30683"/>
                  </a:cubicBezTo>
                  <a:lnTo>
                    <a:pt x="13047" y="30683"/>
                  </a:lnTo>
                  <a:cubicBezTo>
                    <a:pt x="13074" y="30521"/>
                    <a:pt x="13074" y="30358"/>
                    <a:pt x="13074" y="30222"/>
                  </a:cubicBezTo>
                  <a:cubicBezTo>
                    <a:pt x="13373" y="23279"/>
                    <a:pt x="13020" y="17745"/>
                    <a:pt x="11582" y="14762"/>
                  </a:cubicBezTo>
                  <a:cubicBezTo>
                    <a:pt x="10904" y="13297"/>
                    <a:pt x="10742" y="11670"/>
                    <a:pt x="11149" y="10178"/>
                  </a:cubicBezTo>
                  <a:lnTo>
                    <a:pt x="11610" y="8415"/>
                  </a:lnTo>
                  <a:lnTo>
                    <a:pt x="12369" y="7438"/>
                  </a:lnTo>
                  <a:cubicBezTo>
                    <a:pt x="12749" y="6977"/>
                    <a:pt x="12884" y="6353"/>
                    <a:pt x="12749" y="5757"/>
                  </a:cubicBezTo>
                  <a:lnTo>
                    <a:pt x="12532" y="4862"/>
                  </a:lnTo>
                  <a:cubicBezTo>
                    <a:pt x="12478" y="4563"/>
                    <a:pt x="12478" y="4265"/>
                    <a:pt x="12559" y="3939"/>
                  </a:cubicBezTo>
                  <a:cubicBezTo>
                    <a:pt x="12939" y="2719"/>
                    <a:pt x="12342" y="1417"/>
                    <a:pt x="11149" y="874"/>
                  </a:cubicBezTo>
                  <a:cubicBezTo>
                    <a:pt x="9440" y="84"/>
                    <a:pt x="7648" y="0"/>
                    <a:pt x="6963" y="0"/>
                  </a:cubicBezTo>
                  <a:close/>
                </a:path>
              </a:pathLst>
            </a:custGeom>
            <a:solidFill>
              <a:srgbClr val="C3EAEB"/>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88" name="Google Shape;3788;p52"/>
            <p:cNvSpPr/>
            <p:nvPr/>
          </p:nvSpPr>
          <p:spPr>
            <a:xfrm>
              <a:off x="288723" y="2612040"/>
              <a:ext cx="1052014" cy="2540314"/>
            </a:xfrm>
            <a:custGeom>
              <a:avLst/>
              <a:gdLst/>
              <a:ahLst/>
              <a:cxnLst/>
              <a:rect l="l" t="t" r="r" b="b"/>
              <a:pathLst>
                <a:path w="12505" h="30196" extrusionOk="0">
                  <a:moveTo>
                    <a:pt x="6107" y="0"/>
                  </a:moveTo>
                  <a:cubicBezTo>
                    <a:pt x="5914" y="0"/>
                    <a:pt x="5805" y="7"/>
                    <a:pt x="5805" y="7"/>
                  </a:cubicBezTo>
                  <a:cubicBezTo>
                    <a:pt x="5046" y="34"/>
                    <a:pt x="4368" y="196"/>
                    <a:pt x="3798" y="413"/>
                  </a:cubicBezTo>
                  <a:cubicBezTo>
                    <a:pt x="2821" y="739"/>
                    <a:pt x="2008" y="1390"/>
                    <a:pt x="1465" y="2231"/>
                  </a:cubicBezTo>
                  <a:cubicBezTo>
                    <a:pt x="1194" y="2665"/>
                    <a:pt x="814" y="3695"/>
                    <a:pt x="923" y="4129"/>
                  </a:cubicBezTo>
                  <a:cubicBezTo>
                    <a:pt x="1492" y="6571"/>
                    <a:pt x="3120" y="8225"/>
                    <a:pt x="4232" y="10503"/>
                  </a:cubicBezTo>
                  <a:cubicBezTo>
                    <a:pt x="4720" y="11480"/>
                    <a:pt x="4584" y="12619"/>
                    <a:pt x="3934" y="13460"/>
                  </a:cubicBezTo>
                  <a:cubicBezTo>
                    <a:pt x="1086" y="17284"/>
                    <a:pt x="1" y="22655"/>
                    <a:pt x="516" y="30195"/>
                  </a:cubicBezTo>
                  <a:lnTo>
                    <a:pt x="12206" y="30195"/>
                  </a:lnTo>
                  <a:cubicBezTo>
                    <a:pt x="12505" y="23252"/>
                    <a:pt x="12152" y="17718"/>
                    <a:pt x="10714" y="14735"/>
                  </a:cubicBezTo>
                  <a:cubicBezTo>
                    <a:pt x="10036" y="13297"/>
                    <a:pt x="9874" y="11670"/>
                    <a:pt x="10281" y="10178"/>
                  </a:cubicBezTo>
                  <a:lnTo>
                    <a:pt x="10742" y="8415"/>
                  </a:lnTo>
                  <a:lnTo>
                    <a:pt x="11501" y="7411"/>
                  </a:lnTo>
                  <a:cubicBezTo>
                    <a:pt x="11854" y="6950"/>
                    <a:pt x="11989" y="6326"/>
                    <a:pt x="11854" y="5730"/>
                  </a:cubicBezTo>
                  <a:lnTo>
                    <a:pt x="11664" y="4835"/>
                  </a:lnTo>
                  <a:cubicBezTo>
                    <a:pt x="11582" y="4536"/>
                    <a:pt x="11582" y="4238"/>
                    <a:pt x="11691" y="3939"/>
                  </a:cubicBezTo>
                  <a:cubicBezTo>
                    <a:pt x="12071" y="2719"/>
                    <a:pt x="11474" y="1390"/>
                    <a:pt x="10281" y="847"/>
                  </a:cubicBezTo>
                  <a:cubicBezTo>
                    <a:pt x="8582" y="83"/>
                    <a:pt x="6801" y="0"/>
                    <a:pt x="6107" y="0"/>
                  </a:cubicBezTo>
                  <a:close/>
                </a:path>
              </a:pathLst>
            </a:custGeom>
            <a:solidFill>
              <a:srgbClr val="C3EAEB"/>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89" name="Google Shape;3789;p52"/>
            <p:cNvSpPr/>
            <p:nvPr/>
          </p:nvSpPr>
          <p:spPr>
            <a:xfrm>
              <a:off x="217972" y="3698710"/>
              <a:ext cx="397166" cy="1492422"/>
            </a:xfrm>
            <a:custGeom>
              <a:avLst/>
              <a:gdLst/>
              <a:ahLst/>
              <a:cxnLst/>
              <a:rect l="l" t="t" r="r" b="b"/>
              <a:pathLst>
                <a:path w="4721" h="17740" extrusionOk="0">
                  <a:moveTo>
                    <a:pt x="4395" y="0"/>
                  </a:moveTo>
                  <a:cubicBezTo>
                    <a:pt x="4313" y="326"/>
                    <a:pt x="4124" y="679"/>
                    <a:pt x="3934" y="950"/>
                  </a:cubicBezTo>
                  <a:cubicBezTo>
                    <a:pt x="1086" y="4774"/>
                    <a:pt x="1" y="10172"/>
                    <a:pt x="462" y="17739"/>
                  </a:cubicBezTo>
                  <a:lnTo>
                    <a:pt x="4720" y="17739"/>
                  </a:lnTo>
                  <a:cubicBezTo>
                    <a:pt x="4666" y="17604"/>
                    <a:pt x="4639" y="17414"/>
                    <a:pt x="4585" y="17278"/>
                  </a:cubicBezTo>
                  <a:cubicBezTo>
                    <a:pt x="3527" y="13698"/>
                    <a:pt x="2740" y="8273"/>
                    <a:pt x="4259" y="1275"/>
                  </a:cubicBezTo>
                  <a:cubicBezTo>
                    <a:pt x="4368" y="868"/>
                    <a:pt x="4476" y="462"/>
                    <a:pt x="4585" y="28"/>
                  </a:cubicBezTo>
                  <a:lnTo>
                    <a:pt x="4395" y="0"/>
                  </a:lnTo>
                  <a:close/>
                </a:path>
              </a:pathLst>
            </a:custGeom>
            <a:solidFill>
              <a:srgbClr val="C3EAEB"/>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90" name="Google Shape;3790;p52"/>
            <p:cNvSpPr/>
            <p:nvPr/>
          </p:nvSpPr>
          <p:spPr>
            <a:xfrm>
              <a:off x="1831282" y="2554413"/>
              <a:ext cx="410795" cy="407345"/>
            </a:xfrm>
            <a:custGeom>
              <a:avLst/>
              <a:gdLst/>
              <a:ahLst/>
              <a:cxnLst/>
              <a:rect l="l" t="t" r="r" b="b"/>
              <a:pathLst>
                <a:path w="4883" h="4842" extrusionOk="0">
                  <a:moveTo>
                    <a:pt x="3046" y="0"/>
                  </a:moveTo>
                  <a:cubicBezTo>
                    <a:pt x="3017" y="0"/>
                    <a:pt x="2985" y="12"/>
                    <a:pt x="2957" y="41"/>
                  </a:cubicBezTo>
                  <a:cubicBezTo>
                    <a:pt x="2875" y="95"/>
                    <a:pt x="2550" y="475"/>
                    <a:pt x="2333" y="637"/>
                  </a:cubicBezTo>
                  <a:cubicBezTo>
                    <a:pt x="2252" y="746"/>
                    <a:pt x="2197" y="773"/>
                    <a:pt x="2143" y="881"/>
                  </a:cubicBezTo>
                  <a:lnTo>
                    <a:pt x="1655" y="1560"/>
                  </a:lnTo>
                  <a:cubicBezTo>
                    <a:pt x="1112" y="1939"/>
                    <a:pt x="651" y="2672"/>
                    <a:pt x="244" y="3540"/>
                  </a:cubicBezTo>
                  <a:cubicBezTo>
                    <a:pt x="190" y="3621"/>
                    <a:pt x="0" y="4408"/>
                    <a:pt x="1194" y="4841"/>
                  </a:cubicBezTo>
                  <a:lnTo>
                    <a:pt x="1438" y="4272"/>
                  </a:lnTo>
                  <a:cubicBezTo>
                    <a:pt x="1438" y="4272"/>
                    <a:pt x="1872" y="3892"/>
                    <a:pt x="3309" y="3729"/>
                  </a:cubicBezTo>
                  <a:cubicBezTo>
                    <a:pt x="3445" y="3729"/>
                    <a:pt x="3526" y="3621"/>
                    <a:pt x="3608" y="3540"/>
                  </a:cubicBezTo>
                  <a:lnTo>
                    <a:pt x="3798" y="3187"/>
                  </a:lnTo>
                  <a:cubicBezTo>
                    <a:pt x="3852" y="3160"/>
                    <a:pt x="3879" y="3133"/>
                    <a:pt x="3906" y="3051"/>
                  </a:cubicBezTo>
                  <a:lnTo>
                    <a:pt x="4828" y="2048"/>
                  </a:lnTo>
                  <a:cubicBezTo>
                    <a:pt x="4855" y="1966"/>
                    <a:pt x="4883" y="1912"/>
                    <a:pt x="4883" y="1831"/>
                  </a:cubicBezTo>
                  <a:cubicBezTo>
                    <a:pt x="4828" y="1532"/>
                    <a:pt x="4693" y="909"/>
                    <a:pt x="3879" y="312"/>
                  </a:cubicBezTo>
                  <a:cubicBezTo>
                    <a:pt x="3849" y="289"/>
                    <a:pt x="3815" y="279"/>
                    <a:pt x="3781" y="279"/>
                  </a:cubicBezTo>
                  <a:cubicBezTo>
                    <a:pt x="3691" y="279"/>
                    <a:pt x="3600" y="349"/>
                    <a:pt x="3581" y="447"/>
                  </a:cubicBezTo>
                  <a:cubicBezTo>
                    <a:pt x="3581" y="610"/>
                    <a:pt x="3662" y="909"/>
                    <a:pt x="4150" y="1397"/>
                  </a:cubicBezTo>
                  <a:lnTo>
                    <a:pt x="4286" y="1777"/>
                  </a:lnTo>
                  <a:lnTo>
                    <a:pt x="3472" y="2536"/>
                  </a:lnTo>
                  <a:lnTo>
                    <a:pt x="2360" y="1912"/>
                  </a:lnTo>
                  <a:lnTo>
                    <a:pt x="2360" y="1560"/>
                  </a:lnTo>
                  <a:cubicBezTo>
                    <a:pt x="2360" y="1560"/>
                    <a:pt x="3255" y="719"/>
                    <a:pt x="3147" y="95"/>
                  </a:cubicBezTo>
                  <a:cubicBezTo>
                    <a:pt x="3147" y="42"/>
                    <a:pt x="3101" y="0"/>
                    <a:pt x="3046" y="0"/>
                  </a:cubicBezTo>
                  <a:close/>
                </a:path>
              </a:pathLst>
            </a:custGeom>
            <a:solidFill>
              <a:srgbClr val="FAC5A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91" name="Google Shape;3791;p52"/>
            <p:cNvSpPr/>
            <p:nvPr/>
          </p:nvSpPr>
          <p:spPr>
            <a:xfrm>
              <a:off x="1888320" y="2589746"/>
              <a:ext cx="337772" cy="372012"/>
            </a:xfrm>
            <a:custGeom>
              <a:avLst/>
              <a:gdLst/>
              <a:ahLst/>
              <a:cxnLst/>
              <a:rect l="l" t="t" r="r" b="b"/>
              <a:pathLst>
                <a:path w="4015" h="4422" extrusionOk="0">
                  <a:moveTo>
                    <a:pt x="2956" y="1"/>
                  </a:moveTo>
                  <a:lnTo>
                    <a:pt x="2956" y="1"/>
                  </a:lnTo>
                  <a:cubicBezTo>
                    <a:pt x="2930" y="28"/>
                    <a:pt x="2930" y="55"/>
                    <a:pt x="2930" y="82"/>
                  </a:cubicBezTo>
                  <a:cubicBezTo>
                    <a:pt x="2930" y="272"/>
                    <a:pt x="3011" y="570"/>
                    <a:pt x="3499" y="1031"/>
                  </a:cubicBezTo>
                  <a:lnTo>
                    <a:pt x="3635" y="1411"/>
                  </a:lnTo>
                  <a:lnTo>
                    <a:pt x="2876" y="2116"/>
                  </a:lnTo>
                  <a:cubicBezTo>
                    <a:pt x="2821" y="2306"/>
                    <a:pt x="2713" y="2387"/>
                    <a:pt x="2550" y="2496"/>
                  </a:cubicBezTo>
                  <a:cubicBezTo>
                    <a:pt x="2414" y="2577"/>
                    <a:pt x="2279" y="2577"/>
                    <a:pt x="2143" y="2577"/>
                  </a:cubicBezTo>
                  <a:lnTo>
                    <a:pt x="1519" y="2577"/>
                  </a:lnTo>
                  <a:cubicBezTo>
                    <a:pt x="1194" y="2577"/>
                    <a:pt x="787" y="2631"/>
                    <a:pt x="434" y="2794"/>
                  </a:cubicBezTo>
                  <a:cubicBezTo>
                    <a:pt x="272" y="2875"/>
                    <a:pt x="136" y="2984"/>
                    <a:pt x="82" y="3147"/>
                  </a:cubicBezTo>
                  <a:cubicBezTo>
                    <a:pt x="0" y="3309"/>
                    <a:pt x="0" y="3526"/>
                    <a:pt x="28" y="3689"/>
                  </a:cubicBezTo>
                  <a:cubicBezTo>
                    <a:pt x="82" y="3852"/>
                    <a:pt x="109" y="4015"/>
                    <a:pt x="217" y="4204"/>
                  </a:cubicBezTo>
                  <a:cubicBezTo>
                    <a:pt x="245" y="4232"/>
                    <a:pt x="272" y="4259"/>
                    <a:pt x="299" y="4340"/>
                  </a:cubicBezTo>
                  <a:cubicBezTo>
                    <a:pt x="380" y="4367"/>
                    <a:pt x="489" y="4394"/>
                    <a:pt x="543" y="4421"/>
                  </a:cubicBezTo>
                  <a:lnTo>
                    <a:pt x="787" y="3852"/>
                  </a:lnTo>
                  <a:cubicBezTo>
                    <a:pt x="787" y="3852"/>
                    <a:pt x="1221" y="3472"/>
                    <a:pt x="2659" y="3309"/>
                  </a:cubicBezTo>
                  <a:cubicBezTo>
                    <a:pt x="2794" y="3309"/>
                    <a:pt x="2876" y="3201"/>
                    <a:pt x="2957" y="3120"/>
                  </a:cubicBezTo>
                  <a:lnTo>
                    <a:pt x="3147" y="2767"/>
                  </a:lnTo>
                  <a:cubicBezTo>
                    <a:pt x="3201" y="2740"/>
                    <a:pt x="3228" y="2713"/>
                    <a:pt x="3255" y="2631"/>
                  </a:cubicBezTo>
                  <a:lnTo>
                    <a:pt x="3499" y="2387"/>
                  </a:lnTo>
                  <a:cubicBezTo>
                    <a:pt x="3472" y="2387"/>
                    <a:pt x="3472" y="2360"/>
                    <a:pt x="3499" y="2333"/>
                  </a:cubicBezTo>
                  <a:cubicBezTo>
                    <a:pt x="3554" y="2197"/>
                    <a:pt x="3716" y="2062"/>
                    <a:pt x="3798" y="1926"/>
                  </a:cubicBezTo>
                  <a:cubicBezTo>
                    <a:pt x="3933" y="1763"/>
                    <a:pt x="4015" y="1519"/>
                    <a:pt x="3906" y="1275"/>
                  </a:cubicBezTo>
                  <a:cubicBezTo>
                    <a:pt x="3825" y="1112"/>
                    <a:pt x="3689" y="1004"/>
                    <a:pt x="3554" y="868"/>
                  </a:cubicBezTo>
                  <a:cubicBezTo>
                    <a:pt x="3445" y="733"/>
                    <a:pt x="3337" y="597"/>
                    <a:pt x="3228" y="461"/>
                  </a:cubicBezTo>
                  <a:cubicBezTo>
                    <a:pt x="3120" y="353"/>
                    <a:pt x="3011" y="217"/>
                    <a:pt x="2957" y="82"/>
                  </a:cubicBezTo>
                  <a:cubicBezTo>
                    <a:pt x="2930" y="55"/>
                    <a:pt x="2930" y="28"/>
                    <a:pt x="2956" y="1"/>
                  </a:cubicBezTo>
                  <a:close/>
                </a:path>
              </a:pathLst>
            </a:custGeom>
            <a:solidFill>
              <a:srgbClr val="FAC5A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92" name="Google Shape;3792;p52"/>
            <p:cNvSpPr/>
            <p:nvPr/>
          </p:nvSpPr>
          <p:spPr>
            <a:xfrm>
              <a:off x="2203209" y="2169868"/>
              <a:ext cx="511243" cy="408523"/>
            </a:xfrm>
            <a:custGeom>
              <a:avLst/>
              <a:gdLst/>
              <a:ahLst/>
              <a:cxnLst/>
              <a:rect l="l" t="t" r="r" b="b"/>
              <a:pathLst>
                <a:path w="6077" h="4856" extrusionOk="0">
                  <a:moveTo>
                    <a:pt x="6076" y="1"/>
                  </a:moveTo>
                  <a:lnTo>
                    <a:pt x="0" y="4747"/>
                  </a:lnTo>
                  <a:lnTo>
                    <a:pt x="163" y="4856"/>
                  </a:lnTo>
                  <a:lnTo>
                    <a:pt x="163" y="4856"/>
                  </a:lnTo>
                  <a:cubicBezTo>
                    <a:pt x="160" y="4836"/>
                    <a:pt x="4751" y="1083"/>
                    <a:pt x="6076" y="1"/>
                  </a:cubicBezTo>
                  <a:close/>
                  <a:moveTo>
                    <a:pt x="163" y="4856"/>
                  </a:moveTo>
                  <a:cubicBezTo>
                    <a:pt x="163" y="4856"/>
                    <a:pt x="163" y="4856"/>
                    <a:pt x="163" y="4856"/>
                  </a:cubicBezTo>
                  <a:lnTo>
                    <a:pt x="163" y="4856"/>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93" name="Google Shape;3793;p52"/>
            <p:cNvSpPr/>
            <p:nvPr/>
          </p:nvSpPr>
          <p:spPr>
            <a:xfrm>
              <a:off x="208886" y="3888332"/>
              <a:ext cx="239679" cy="257514"/>
            </a:xfrm>
            <a:custGeom>
              <a:avLst/>
              <a:gdLst/>
              <a:ahLst/>
              <a:cxnLst/>
              <a:rect l="l" t="t" r="r" b="b"/>
              <a:pathLst>
                <a:path w="2849" h="3061" extrusionOk="0">
                  <a:moveTo>
                    <a:pt x="485" y="0"/>
                  </a:moveTo>
                  <a:cubicBezTo>
                    <a:pt x="414" y="0"/>
                    <a:pt x="351" y="17"/>
                    <a:pt x="299" y="52"/>
                  </a:cubicBezTo>
                  <a:cubicBezTo>
                    <a:pt x="0" y="242"/>
                    <a:pt x="271" y="1110"/>
                    <a:pt x="895" y="1924"/>
                  </a:cubicBezTo>
                  <a:cubicBezTo>
                    <a:pt x="1419" y="2606"/>
                    <a:pt x="2019" y="3060"/>
                    <a:pt x="2375" y="3060"/>
                  </a:cubicBezTo>
                  <a:cubicBezTo>
                    <a:pt x="2443" y="3060"/>
                    <a:pt x="2502" y="3043"/>
                    <a:pt x="2550" y="3008"/>
                  </a:cubicBezTo>
                  <a:cubicBezTo>
                    <a:pt x="2848" y="2792"/>
                    <a:pt x="2577" y="1951"/>
                    <a:pt x="1980" y="1137"/>
                  </a:cubicBezTo>
                  <a:cubicBezTo>
                    <a:pt x="1457" y="454"/>
                    <a:pt x="857" y="0"/>
                    <a:pt x="485"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94" name="Google Shape;3794;p52"/>
            <p:cNvSpPr/>
            <p:nvPr/>
          </p:nvSpPr>
          <p:spPr>
            <a:xfrm>
              <a:off x="238499" y="3903307"/>
              <a:ext cx="198625" cy="219236"/>
            </a:xfrm>
            <a:custGeom>
              <a:avLst/>
              <a:gdLst/>
              <a:ahLst/>
              <a:cxnLst/>
              <a:rect l="l" t="t" r="r" b="b"/>
              <a:pathLst>
                <a:path w="2361" h="2606" extrusionOk="0">
                  <a:moveTo>
                    <a:pt x="352" y="1"/>
                  </a:moveTo>
                  <a:cubicBezTo>
                    <a:pt x="299" y="1"/>
                    <a:pt x="254" y="13"/>
                    <a:pt x="218" y="37"/>
                  </a:cubicBezTo>
                  <a:cubicBezTo>
                    <a:pt x="1" y="199"/>
                    <a:pt x="191" y="959"/>
                    <a:pt x="733" y="1637"/>
                  </a:cubicBezTo>
                  <a:cubicBezTo>
                    <a:pt x="1163" y="2225"/>
                    <a:pt x="1687" y="2606"/>
                    <a:pt x="1975" y="2606"/>
                  </a:cubicBezTo>
                  <a:cubicBezTo>
                    <a:pt x="2033" y="2606"/>
                    <a:pt x="2080" y="2591"/>
                    <a:pt x="2116" y="2559"/>
                  </a:cubicBezTo>
                  <a:cubicBezTo>
                    <a:pt x="2361" y="2369"/>
                    <a:pt x="2171" y="1637"/>
                    <a:pt x="1628" y="959"/>
                  </a:cubicBezTo>
                  <a:cubicBezTo>
                    <a:pt x="1190" y="382"/>
                    <a:pt x="652" y="1"/>
                    <a:pt x="35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95" name="Google Shape;3795;p52"/>
            <p:cNvSpPr/>
            <p:nvPr/>
          </p:nvSpPr>
          <p:spPr>
            <a:xfrm>
              <a:off x="277281" y="3370109"/>
              <a:ext cx="851286" cy="712644"/>
            </a:xfrm>
            <a:custGeom>
              <a:avLst/>
              <a:gdLst/>
              <a:ahLst/>
              <a:cxnLst/>
              <a:rect l="l" t="t" r="r" b="b"/>
              <a:pathLst>
                <a:path w="10119" h="8471" extrusionOk="0">
                  <a:moveTo>
                    <a:pt x="8653" y="1"/>
                  </a:moveTo>
                  <a:lnTo>
                    <a:pt x="137" y="6483"/>
                  </a:lnTo>
                  <a:cubicBezTo>
                    <a:pt x="28" y="6592"/>
                    <a:pt x="1" y="6673"/>
                    <a:pt x="28" y="6809"/>
                  </a:cubicBezTo>
                  <a:cubicBezTo>
                    <a:pt x="137" y="7053"/>
                    <a:pt x="245" y="7297"/>
                    <a:pt x="381" y="7487"/>
                  </a:cubicBezTo>
                  <a:cubicBezTo>
                    <a:pt x="516" y="7704"/>
                    <a:pt x="652" y="7839"/>
                    <a:pt x="788" y="8002"/>
                  </a:cubicBezTo>
                  <a:cubicBezTo>
                    <a:pt x="923" y="8138"/>
                    <a:pt x="1086" y="8273"/>
                    <a:pt x="1249" y="8409"/>
                  </a:cubicBezTo>
                  <a:cubicBezTo>
                    <a:pt x="1303" y="8450"/>
                    <a:pt x="1364" y="8470"/>
                    <a:pt x="1425" y="8470"/>
                  </a:cubicBezTo>
                  <a:cubicBezTo>
                    <a:pt x="1486" y="8470"/>
                    <a:pt x="1547" y="8450"/>
                    <a:pt x="1601" y="8409"/>
                  </a:cubicBezTo>
                  <a:lnTo>
                    <a:pt x="10118" y="1981"/>
                  </a:lnTo>
                  <a:lnTo>
                    <a:pt x="9603" y="1221"/>
                  </a:lnTo>
                  <a:lnTo>
                    <a:pt x="9196" y="706"/>
                  </a:lnTo>
                  <a:lnTo>
                    <a:pt x="8653"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96" name="Google Shape;3796;p52"/>
            <p:cNvSpPr/>
            <p:nvPr/>
          </p:nvSpPr>
          <p:spPr>
            <a:xfrm>
              <a:off x="1028034" y="2669330"/>
              <a:ext cx="1017774" cy="844640"/>
            </a:xfrm>
            <a:custGeom>
              <a:avLst/>
              <a:gdLst/>
              <a:ahLst/>
              <a:cxnLst/>
              <a:rect l="l" t="t" r="r" b="b"/>
              <a:pathLst>
                <a:path w="12098" h="10040" extrusionOk="0">
                  <a:moveTo>
                    <a:pt x="10604" y="0"/>
                  </a:moveTo>
                  <a:cubicBezTo>
                    <a:pt x="10525" y="0"/>
                    <a:pt x="10441" y="29"/>
                    <a:pt x="10362" y="85"/>
                  </a:cubicBezTo>
                  <a:lnTo>
                    <a:pt x="1" y="7951"/>
                  </a:lnTo>
                  <a:lnTo>
                    <a:pt x="1547" y="10039"/>
                  </a:lnTo>
                  <a:lnTo>
                    <a:pt x="11935" y="2174"/>
                  </a:lnTo>
                  <a:cubicBezTo>
                    <a:pt x="12098" y="2038"/>
                    <a:pt x="12098" y="1794"/>
                    <a:pt x="11989" y="1658"/>
                  </a:cubicBezTo>
                  <a:lnTo>
                    <a:pt x="11935" y="1523"/>
                  </a:lnTo>
                  <a:cubicBezTo>
                    <a:pt x="11664" y="1007"/>
                    <a:pt x="11284" y="573"/>
                    <a:pt x="10877" y="166"/>
                  </a:cubicBezTo>
                  <a:cubicBezTo>
                    <a:pt x="10814" y="56"/>
                    <a:pt x="10714" y="0"/>
                    <a:pt x="10604"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97" name="Google Shape;3797;p52"/>
            <p:cNvSpPr/>
            <p:nvPr/>
          </p:nvSpPr>
          <p:spPr>
            <a:xfrm>
              <a:off x="1119312" y="2971936"/>
              <a:ext cx="552297" cy="466739"/>
            </a:xfrm>
            <a:custGeom>
              <a:avLst/>
              <a:gdLst/>
              <a:ahLst/>
              <a:cxnLst/>
              <a:rect l="l" t="t" r="r" b="b"/>
              <a:pathLst>
                <a:path w="6565" h="5548" extrusionOk="0">
                  <a:moveTo>
                    <a:pt x="5353" y="1"/>
                  </a:moveTo>
                  <a:cubicBezTo>
                    <a:pt x="5257" y="1"/>
                    <a:pt x="5158" y="31"/>
                    <a:pt x="5073" y="95"/>
                  </a:cubicBezTo>
                  <a:lnTo>
                    <a:pt x="1" y="3947"/>
                  </a:lnTo>
                  <a:lnTo>
                    <a:pt x="1221" y="5547"/>
                  </a:lnTo>
                  <a:lnTo>
                    <a:pt x="6293" y="1696"/>
                  </a:lnTo>
                  <a:cubicBezTo>
                    <a:pt x="6510" y="1506"/>
                    <a:pt x="6565" y="1208"/>
                    <a:pt x="6375" y="1045"/>
                  </a:cubicBezTo>
                  <a:lnTo>
                    <a:pt x="5724" y="204"/>
                  </a:lnTo>
                  <a:cubicBezTo>
                    <a:pt x="5642" y="73"/>
                    <a:pt x="5500" y="1"/>
                    <a:pt x="535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98" name="Google Shape;3798;p52"/>
            <p:cNvSpPr/>
            <p:nvPr/>
          </p:nvSpPr>
          <p:spPr>
            <a:xfrm>
              <a:off x="1949901" y="2544486"/>
              <a:ext cx="280733" cy="252971"/>
            </a:xfrm>
            <a:custGeom>
              <a:avLst/>
              <a:gdLst/>
              <a:ahLst/>
              <a:cxnLst/>
              <a:rect l="l" t="t" r="r" b="b"/>
              <a:pathLst>
                <a:path w="3337" h="3007" extrusionOk="0">
                  <a:moveTo>
                    <a:pt x="2781" y="0"/>
                  </a:moveTo>
                  <a:cubicBezTo>
                    <a:pt x="2704" y="0"/>
                    <a:pt x="2627" y="39"/>
                    <a:pt x="2550" y="77"/>
                  </a:cubicBezTo>
                  <a:lnTo>
                    <a:pt x="299" y="1542"/>
                  </a:lnTo>
                  <a:lnTo>
                    <a:pt x="1" y="1759"/>
                  </a:lnTo>
                  <a:lnTo>
                    <a:pt x="950" y="3007"/>
                  </a:lnTo>
                  <a:lnTo>
                    <a:pt x="3174" y="972"/>
                  </a:lnTo>
                  <a:cubicBezTo>
                    <a:pt x="3283" y="891"/>
                    <a:pt x="3337" y="755"/>
                    <a:pt x="3337" y="620"/>
                  </a:cubicBezTo>
                  <a:lnTo>
                    <a:pt x="3337" y="565"/>
                  </a:lnTo>
                  <a:lnTo>
                    <a:pt x="3337" y="430"/>
                  </a:lnTo>
                  <a:lnTo>
                    <a:pt x="3337" y="403"/>
                  </a:lnTo>
                  <a:cubicBezTo>
                    <a:pt x="3283" y="186"/>
                    <a:pt x="3093" y="23"/>
                    <a:pt x="2876" y="23"/>
                  </a:cubicBezTo>
                  <a:cubicBezTo>
                    <a:pt x="2844" y="7"/>
                    <a:pt x="2812" y="0"/>
                    <a:pt x="2781" y="0"/>
                  </a:cubicBezTo>
                  <a:close/>
                </a:path>
              </a:pathLst>
            </a:custGeom>
            <a:solidFill>
              <a:srgbClr val="C3EAEB"/>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799" name="Google Shape;3799;p52"/>
            <p:cNvSpPr/>
            <p:nvPr/>
          </p:nvSpPr>
          <p:spPr>
            <a:xfrm>
              <a:off x="1977327" y="2542214"/>
              <a:ext cx="253308" cy="198709"/>
            </a:xfrm>
            <a:custGeom>
              <a:avLst/>
              <a:gdLst/>
              <a:ahLst/>
              <a:cxnLst/>
              <a:rect l="l" t="t" r="r" b="b"/>
              <a:pathLst>
                <a:path w="3011" h="2362" extrusionOk="0">
                  <a:moveTo>
                    <a:pt x="2487" y="0"/>
                  </a:moveTo>
                  <a:cubicBezTo>
                    <a:pt x="2419" y="0"/>
                    <a:pt x="2355" y="39"/>
                    <a:pt x="2279" y="77"/>
                  </a:cubicBezTo>
                  <a:lnTo>
                    <a:pt x="0" y="1542"/>
                  </a:lnTo>
                  <a:lnTo>
                    <a:pt x="0" y="1786"/>
                  </a:lnTo>
                  <a:cubicBezTo>
                    <a:pt x="27" y="1867"/>
                    <a:pt x="82" y="1976"/>
                    <a:pt x="136" y="2084"/>
                  </a:cubicBezTo>
                  <a:cubicBezTo>
                    <a:pt x="271" y="2265"/>
                    <a:pt x="490" y="2362"/>
                    <a:pt x="708" y="2362"/>
                  </a:cubicBezTo>
                  <a:cubicBezTo>
                    <a:pt x="884" y="2362"/>
                    <a:pt x="1061" y="2299"/>
                    <a:pt x="1194" y="2166"/>
                  </a:cubicBezTo>
                  <a:lnTo>
                    <a:pt x="2848" y="701"/>
                  </a:lnTo>
                  <a:cubicBezTo>
                    <a:pt x="2957" y="620"/>
                    <a:pt x="2984" y="511"/>
                    <a:pt x="3011" y="375"/>
                  </a:cubicBezTo>
                  <a:cubicBezTo>
                    <a:pt x="2957" y="213"/>
                    <a:pt x="2740" y="50"/>
                    <a:pt x="2577" y="23"/>
                  </a:cubicBezTo>
                  <a:cubicBezTo>
                    <a:pt x="2545" y="7"/>
                    <a:pt x="2516" y="0"/>
                    <a:pt x="2487"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00" name="Google Shape;3800;p52"/>
            <p:cNvSpPr/>
            <p:nvPr/>
          </p:nvSpPr>
          <p:spPr>
            <a:xfrm>
              <a:off x="923043" y="3478297"/>
              <a:ext cx="95989" cy="112310"/>
            </a:xfrm>
            <a:custGeom>
              <a:avLst/>
              <a:gdLst/>
              <a:ahLst/>
              <a:cxnLst/>
              <a:rect l="l" t="t" r="r" b="b"/>
              <a:pathLst>
                <a:path w="1141" h="1335" extrusionOk="0">
                  <a:moveTo>
                    <a:pt x="96" y="1"/>
                  </a:moveTo>
                  <a:cubicBezTo>
                    <a:pt x="80" y="1"/>
                    <a:pt x="66" y="6"/>
                    <a:pt x="55" y="17"/>
                  </a:cubicBezTo>
                  <a:cubicBezTo>
                    <a:pt x="1" y="71"/>
                    <a:pt x="164" y="423"/>
                    <a:pt x="435" y="776"/>
                  </a:cubicBezTo>
                  <a:cubicBezTo>
                    <a:pt x="671" y="1106"/>
                    <a:pt x="928" y="1334"/>
                    <a:pt x="1044" y="1334"/>
                  </a:cubicBezTo>
                  <a:cubicBezTo>
                    <a:pt x="1061" y="1334"/>
                    <a:pt x="1075" y="1329"/>
                    <a:pt x="1086" y="1319"/>
                  </a:cubicBezTo>
                  <a:cubicBezTo>
                    <a:pt x="1140" y="1264"/>
                    <a:pt x="977" y="912"/>
                    <a:pt x="706" y="559"/>
                  </a:cubicBezTo>
                  <a:cubicBezTo>
                    <a:pt x="447" y="229"/>
                    <a:pt x="208" y="1"/>
                    <a:pt x="9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01" name="Google Shape;3801;p52"/>
            <p:cNvSpPr/>
            <p:nvPr/>
          </p:nvSpPr>
          <p:spPr>
            <a:xfrm>
              <a:off x="868360" y="3517752"/>
              <a:ext cx="95905" cy="113236"/>
            </a:xfrm>
            <a:custGeom>
              <a:avLst/>
              <a:gdLst/>
              <a:ahLst/>
              <a:cxnLst/>
              <a:rect l="l" t="t" r="r" b="b"/>
              <a:pathLst>
                <a:path w="1140" h="1346" extrusionOk="0">
                  <a:moveTo>
                    <a:pt x="86" y="0"/>
                  </a:moveTo>
                  <a:cubicBezTo>
                    <a:pt x="73" y="0"/>
                    <a:pt x="63" y="3"/>
                    <a:pt x="54" y="9"/>
                  </a:cubicBezTo>
                  <a:cubicBezTo>
                    <a:pt x="0" y="63"/>
                    <a:pt x="163" y="416"/>
                    <a:pt x="434" y="795"/>
                  </a:cubicBezTo>
                  <a:cubicBezTo>
                    <a:pt x="678" y="1136"/>
                    <a:pt x="943" y="1346"/>
                    <a:pt x="1054" y="1346"/>
                  </a:cubicBezTo>
                  <a:cubicBezTo>
                    <a:pt x="1066" y="1346"/>
                    <a:pt x="1077" y="1343"/>
                    <a:pt x="1085" y="1338"/>
                  </a:cubicBezTo>
                  <a:cubicBezTo>
                    <a:pt x="1139" y="1256"/>
                    <a:pt x="976" y="931"/>
                    <a:pt x="705" y="551"/>
                  </a:cubicBezTo>
                  <a:cubicBezTo>
                    <a:pt x="462" y="210"/>
                    <a:pt x="196" y="0"/>
                    <a:pt x="8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02" name="Google Shape;3802;p52"/>
            <p:cNvSpPr/>
            <p:nvPr/>
          </p:nvSpPr>
          <p:spPr>
            <a:xfrm>
              <a:off x="920771" y="3233234"/>
              <a:ext cx="346942" cy="432920"/>
            </a:xfrm>
            <a:custGeom>
              <a:avLst/>
              <a:gdLst/>
              <a:ahLst/>
              <a:cxnLst/>
              <a:rect l="l" t="t" r="r" b="b"/>
              <a:pathLst>
                <a:path w="4124" h="5146" extrusionOk="0">
                  <a:moveTo>
                    <a:pt x="381" y="0"/>
                  </a:moveTo>
                  <a:cubicBezTo>
                    <a:pt x="326" y="0"/>
                    <a:pt x="245" y="27"/>
                    <a:pt x="191" y="82"/>
                  </a:cubicBezTo>
                  <a:cubicBezTo>
                    <a:pt x="55" y="217"/>
                    <a:pt x="1" y="407"/>
                    <a:pt x="109" y="543"/>
                  </a:cubicBezTo>
                  <a:lnTo>
                    <a:pt x="3500" y="5018"/>
                  </a:lnTo>
                  <a:cubicBezTo>
                    <a:pt x="3585" y="5103"/>
                    <a:pt x="3701" y="5145"/>
                    <a:pt x="3810" y="5145"/>
                  </a:cubicBezTo>
                  <a:cubicBezTo>
                    <a:pt x="3875" y="5145"/>
                    <a:pt x="3937" y="5130"/>
                    <a:pt x="3988" y="5099"/>
                  </a:cubicBezTo>
                  <a:cubicBezTo>
                    <a:pt x="4042" y="5045"/>
                    <a:pt x="4097" y="4991"/>
                    <a:pt x="4124" y="4910"/>
                  </a:cubicBezTo>
                  <a:cubicBezTo>
                    <a:pt x="4124" y="4828"/>
                    <a:pt x="4124" y="4720"/>
                    <a:pt x="4042" y="4611"/>
                  </a:cubicBezTo>
                  <a:lnTo>
                    <a:pt x="652" y="136"/>
                  </a:lnTo>
                  <a:cubicBezTo>
                    <a:pt x="598" y="27"/>
                    <a:pt x="516" y="0"/>
                    <a:pt x="408"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03" name="Google Shape;3803;p52"/>
            <p:cNvSpPr/>
            <p:nvPr/>
          </p:nvSpPr>
          <p:spPr>
            <a:xfrm>
              <a:off x="952740" y="3233234"/>
              <a:ext cx="314973" cy="413066"/>
            </a:xfrm>
            <a:custGeom>
              <a:avLst/>
              <a:gdLst/>
              <a:ahLst/>
              <a:cxnLst/>
              <a:rect l="l" t="t" r="r" b="b"/>
              <a:pathLst>
                <a:path w="3744" h="4910" extrusionOk="0">
                  <a:moveTo>
                    <a:pt x="1" y="0"/>
                  </a:moveTo>
                  <a:cubicBezTo>
                    <a:pt x="1" y="109"/>
                    <a:pt x="1" y="217"/>
                    <a:pt x="82" y="299"/>
                  </a:cubicBezTo>
                  <a:lnTo>
                    <a:pt x="3472" y="4774"/>
                  </a:lnTo>
                  <a:cubicBezTo>
                    <a:pt x="3527" y="4883"/>
                    <a:pt x="3635" y="4910"/>
                    <a:pt x="3744" y="4910"/>
                  </a:cubicBezTo>
                  <a:cubicBezTo>
                    <a:pt x="3744" y="4828"/>
                    <a:pt x="3744" y="4720"/>
                    <a:pt x="3662" y="4611"/>
                  </a:cubicBezTo>
                  <a:lnTo>
                    <a:pt x="272" y="136"/>
                  </a:lnTo>
                  <a:cubicBezTo>
                    <a:pt x="218" y="27"/>
                    <a:pt x="136" y="0"/>
                    <a:pt x="2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04" name="Google Shape;3804;p52"/>
            <p:cNvSpPr/>
            <p:nvPr/>
          </p:nvSpPr>
          <p:spPr>
            <a:xfrm>
              <a:off x="2114202" y="2550964"/>
              <a:ext cx="184912" cy="246494"/>
            </a:xfrm>
            <a:custGeom>
              <a:avLst/>
              <a:gdLst/>
              <a:ahLst/>
              <a:cxnLst/>
              <a:rect l="l" t="t" r="r" b="b"/>
              <a:pathLst>
                <a:path w="2198" h="2930" extrusionOk="0">
                  <a:moveTo>
                    <a:pt x="2035" y="0"/>
                  </a:moveTo>
                  <a:cubicBezTo>
                    <a:pt x="1791" y="0"/>
                    <a:pt x="1438" y="190"/>
                    <a:pt x="1086" y="1302"/>
                  </a:cubicBezTo>
                  <a:lnTo>
                    <a:pt x="1" y="2143"/>
                  </a:lnTo>
                  <a:lnTo>
                    <a:pt x="299" y="2794"/>
                  </a:lnTo>
                  <a:lnTo>
                    <a:pt x="380" y="2930"/>
                  </a:lnTo>
                  <a:lnTo>
                    <a:pt x="1194" y="2007"/>
                  </a:lnTo>
                  <a:cubicBezTo>
                    <a:pt x="1384" y="1818"/>
                    <a:pt x="1520" y="1573"/>
                    <a:pt x="1601" y="1302"/>
                  </a:cubicBezTo>
                  <a:cubicBezTo>
                    <a:pt x="1655" y="1085"/>
                    <a:pt x="1737" y="922"/>
                    <a:pt x="1818" y="760"/>
                  </a:cubicBezTo>
                  <a:lnTo>
                    <a:pt x="2171" y="190"/>
                  </a:lnTo>
                  <a:cubicBezTo>
                    <a:pt x="2198" y="109"/>
                    <a:pt x="2143" y="0"/>
                    <a:pt x="2062" y="0"/>
                  </a:cubicBezTo>
                  <a:close/>
                </a:path>
              </a:pathLst>
            </a:custGeom>
            <a:solidFill>
              <a:srgbClr val="FAC5A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05" name="Google Shape;3805;p52"/>
            <p:cNvSpPr/>
            <p:nvPr/>
          </p:nvSpPr>
          <p:spPr>
            <a:xfrm>
              <a:off x="2114202" y="2550964"/>
              <a:ext cx="171199" cy="232781"/>
            </a:xfrm>
            <a:custGeom>
              <a:avLst/>
              <a:gdLst/>
              <a:ahLst/>
              <a:cxnLst/>
              <a:rect l="l" t="t" r="r" b="b"/>
              <a:pathLst>
                <a:path w="2035" h="2767" extrusionOk="0">
                  <a:moveTo>
                    <a:pt x="2035" y="0"/>
                  </a:moveTo>
                  <a:cubicBezTo>
                    <a:pt x="1791" y="0"/>
                    <a:pt x="1438" y="190"/>
                    <a:pt x="1086" y="1302"/>
                  </a:cubicBezTo>
                  <a:lnTo>
                    <a:pt x="1" y="2143"/>
                  </a:lnTo>
                  <a:lnTo>
                    <a:pt x="299" y="2767"/>
                  </a:lnTo>
                  <a:lnTo>
                    <a:pt x="1058" y="1899"/>
                  </a:lnTo>
                  <a:cubicBezTo>
                    <a:pt x="1248" y="1709"/>
                    <a:pt x="1384" y="1465"/>
                    <a:pt x="1465" y="1194"/>
                  </a:cubicBezTo>
                  <a:cubicBezTo>
                    <a:pt x="1520" y="1004"/>
                    <a:pt x="1601" y="814"/>
                    <a:pt x="1709" y="651"/>
                  </a:cubicBezTo>
                  <a:lnTo>
                    <a:pt x="2035" y="82"/>
                  </a:lnTo>
                  <a:lnTo>
                    <a:pt x="2035" y="0"/>
                  </a:lnTo>
                  <a:close/>
                </a:path>
              </a:pathLst>
            </a:custGeom>
            <a:solidFill>
              <a:srgbClr val="FAC5A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06" name="Google Shape;3806;p52"/>
            <p:cNvSpPr/>
            <p:nvPr/>
          </p:nvSpPr>
          <p:spPr>
            <a:xfrm>
              <a:off x="2002397" y="2687838"/>
              <a:ext cx="157571" cy="155299"/>
            </a:xfrm>
            <a:custGeom>
              <a:avLst/>
              <a:gdLst/>
              <a:ahLst/>
              <a:cxnLst/>
              <a:rect l="l" t="t" r="r" b="b"/>
              <a:pathLst>
                <a:path w="1873" h="1846" extrusionOk="0">
                  <a:moveTo>
                    <a:pt x="163" y="1"/>
                  </a:moveTo>
                  <a:cubicBezTo>
                    <a:pt x="163" y="1"/>
                    <a:pt x="1" y="218"/>
                    <a:pt x="272" y="380"/>
                  </a:cubicBezTo>
                  <a:lnTo>
                    <a:pt x="1248" y="652"/>
                  </a:lnTo>
                  <a:lnTo>
                    <a:pt x="1574" y="1845"/>
                  </a:lnTo>
                  <a:cubicBezTo>
                    <a:pt x="1574" y="1845"/>
                    <a:pt x="1872" y="950"/>
                    <a:pt x="1791" y="516"/>
                  </a:cubicBezTo>
                  <a:cubicBezTo>
                    <a:pt x="1764" y="380"/>
                    <a:pt x="1682" y="245"/>
                    <a:pt x="1520" y="245"/>
                  </a:cubicBezTo>
                  <a:lnTo>
                    <a:pt x="163" y="1"/>
                  </a:lnTo>
                  <a:close/>
                </a:path>
              </a:pathLst>
            </a:custGeom>
            <a:solidFill>
              <a:srgbClr val="FAC5A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07" name="Google Shape;3807;p52"/>
            <p:cNvSpPr/>
            <p:nvPr/>
          </p:nvSpPr>
          <p:spPr>
            <a:xfrm>
              <a:off x="2009211" y="2687838"/>
              <a:ext cx="150756" cy="150672"/>
            </a:xfrm>
            <a:custGeom>
              <a:avLst/>
              <a:gdLst/>
              <a:ahLst/>
              <a:cxnLst/>
              <a:rect l="l" t="t" r="r" b="b"/>
              <a:pathLst>
                <a:path w="1792" h="1791" extrusionOk="0">
                  <a:moveTo>
                    <a:pt x="28" y="1"/>
                  </a:moveTo>
                  <a:cubicBezTo>
                    <a:pt x="1" y="82"/>
                    <a:pt x="28" y="163"/>
                    <a:pt x="191" y="272"/>
                  </a:cubicBezTo>
                  <a:lnTo>
                    <a:pt x="1194" y="543"/>
                  </a:lnTo>
                  <a:lnTo>
                    <a:pt x="1493" y="1791"/>
                  </a:lnTo>
                  <a:cubicBezTo>
                    <a:pt x="1493" y="1791"/>
                    <a:pt x="1791" y="950"/>
                    <a:pt x="1710" y="489"/>
                  </a:cubicBezTo>
                  <a:cubicBezTo>
                    <a:pt x="1710" y="407"/>
                    <a:pt x="1656" y="353"/>
                    <a:pt x="1601" y="353"/>
                  </a:cubicBezTo>
                  <a:cubicBezTo>
                    <a:pt x="1493" y="353"/>
                    <a:pt x="1411" y="353"/>
                    <a:pt x="1357" y="326"/>
                  </a:cubicBezTo>
                  <a:lnTo>
                    <a:pt x="842" y="218"/>
                  </a:lnTo>
                  <a:cubicBezTo>
                    <a:pt x="679" y="163"/>
                    <a:pt x="516" y="136"/>
                    <a:pt x="381" y="109"/>
                  </a:cubicBezTo>
                  <a:cubicBezTo>
                    <a:pt x="299" y="109"/>
                    <a:pt x="191" y="82"/>
                    <a:pt x="137" y="55"/>
                  </a:cubicBezTo>
                  <a:cubicBezTo>
                    <a:pt x="109" y="55"/>
                    <a:pt x="55" y="1"/>
                    <a:pt x="28" y="1"/>
                  </a:cubicBezTo>
                  <a:close/>
                </a:path>
              </a:pathLst>
            </a:custGeom>
            <a:solidFill>
              <a:srgbClr val="FAC5A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08" name="Google Shape;3808;p52"/>
            <p:cNvSpPr/>
            <p:nvPr/>
          </p:nvSpPr>
          <p:spPr>
            <a:xfrm>
              <a:off x="2006940" y="2710637"/>
              <a:ext cx="114245" cy="125602"/>
            </a:xfrm>
            <a:custGeom>
              <a:avLst/>
              <a:gdLst/>
              <a:ahLst/>
              <a:cxnLst/>
              <a:rect l="l" t="t" r="r" b="b"/>
              <a:pathLst>
                <a:path w="1358" h="1493" extrusionOk="0">
                  <a:moveTo>
                    <a:pt x="55" y="1"/>
                  </a:moveTo>
                  <a:lnTo>
                    <a:pt x="1" y="82"/>
                  </a:lnTo>
                  <a:cubicBezTo>
                    <a:pt x="1" y="353"/>
                    <a:pt x="733" y="679"/>
                    <a:pt x="733" y="679"/>
                  </a:cubicBezTo>
                  <a:lnTo>
                    <a:pt x="842" y="1303"/>
                  </a:lnTo>
                  <a:lnTo>
                    <a:pt x="1249" y="1493"/>
                  </a:lnTo>
                  <a:cubicBezTo>
                    <a:pt x="1357" y="1086"/>
                    <a:pt x="1276" y="787"/>
                    <a:pt x="1249" y="625"/>
                  </a:cubicBezTo>
                  <a:cubicBezTo>
                    <a:pt x="1249" y="543"/>
                    <a:pt x="1194" y="489"/>
                    <a:pt x="1140" y="462"/>
                  </a:cubicBezTo>
                  <a:cubicBezTo>
                    <a:pt x="842" y="245"/>
                    <a:pt x="55" y="1"/>
                    <a:pt x="55" y="1"/>
                  </a:cubicBezTo>
                  <a:close/>
                </a:path>
              </a:pathLst>
            </a:custGeom>
            <a:solidFill>
              <a:srgbClr val="FAC5A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09" name="Google Shape;3809;p52"/>
            <p:cNvSpPr/>
            <p:nvPr/>
          </p:nvSpPr>
          <p:spPr>
            <a:xfrm>
              <a:off x="2011567" y="2717535"/>
              <a:ext cx="102720" cy="114161"/>
            </a:xfrm>
            <a:custGeom>
              <a:avLst/>
              <a:gdLst/>
              <a:ahLst/>
              <a:cxnLst/>
              <a:rect l="l" t="t" r="r" b="b"/>
              <a:pathLst>
                <a:path w="1221" h="1357" extrusionOk="0">
                  <a:moveTo>
                    <a:pt x="0" y="0"/>
                  </a:moveTo>
                  <a:cubicBezTo>
                    <a:pt x="54" y="271"/>
                    <a:pt x="705" y="570"/>
                    <a:pt x="705" y="570"/>
                  </a:cubicBezTo>
                  <a:lnTo>
                    <a:pt x="814" y="1194"/>
                  </a:lnTo>
                  <a:lnTo>
                    <a:pt x="1221" y="1356"/>
                  </a:lnTo>
                  <a:cubicBezTo>
                    <a:pt x="1221" y="1329"/>
                    <a:pt x="1194" y="543"/>
                    <a:pt x="1058" y="434"/>
                  </a:cubicBezTo>
                  <a:cubicBezTo>
                    <a:pt x="949" y="380"/>
                    <a:pt x="271" y="109"/>
                    <a:pt x="163" y="54"/>
                  </a:cubicBezTo>
                  <a:cubicBezTo>
                    <a:pt x="136" y="27"/>
                    <a:pt x="54" y="0"/>
                    <a:pt x="0" y="0"/>
                  </a:cubicBezTo>
                  <a:close/>
                </a:path>
              </a:pathLst>
            </a:custGeom>
            <a:solidFill>
              <a:srgbClr val="FAC5A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10" name="Google Shape;3810;p52"/>
            <p:cNvSpPr/>
            <p:nvPr/>
          </p:nvSpPr>
          <p:spPr>
            <a:xfrm>
              <a:off x="754199" y="2402648"/>
              <a:ext cx="321872" cy="625404"/>
            </a:xfrm>
            <a:custGeom>
              <a:avLst/>
              <a:gdLst/>
              <a:ahLst/>
              <a:cxnLst/>
              <a:rect l="l" t="t" r="r" b="b"/>
              <a:pathLst>
                <a:path w="3826" h="7434" extrusionOk="0">
                  <a:moveTo>
                    <a:pt x="2686" y="0"/>
                  </a:moveTo>
                  <a:lnTo>
                    <a:pt x="1221" y="27"/>
                  </a:lnTo>
                  <a:lnTo>
                    <a:pt x="136" y="82"/>
                  </a:lnTo>
                  <a:lnTo>
                    <a:pt x="28" y="82"/>
                  </a:lnTo>
                  <a:lnTo>
                    <a:pt x="28" y="570"/>
                  </a:lnTo>
                  <a:lnTo>
                    <a:pt x="1" y="3499"/>
                  </a:lnTo>
                  <a:cubicBezTo>
                    <a:pt x="28" y="4169"/>
                    <a:pt x="2490" y="7434"/>
                    <a:pt x="3229" y="7434"/>
                  </a:cubicBezTo>
                  <a:cubicBezTo>
                    <a:pt x="3238" y="7434"/>
                    <a:pt x="3247" y="7433"/>
                    <a:pt x="3256" y="7432"/>
                  </a:cubicBezTo>
                  <a:cubicBezTo>
                    <a:pt x="3825" y="7405"/>
                    <a:pt x="2713" y="4069"/>
                    <a:pt x="2605" y="3364"/>
                  </a:cubicBezTo>
                  <a:lnTo>
                    <a:pt x="2632" y="1845"/>
                  </a:lnTo>
                  <a:lnTo>
                    <a:pt x="2686" y="0"/>
                  </a:lnTo>
                  <a:close/>
                </a:path>
              </a:pathLst>
            </a:custGeom>
            <a:solidFill>
              <a:srgbClr val="FFB699"/>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11" name="Google Shape;3811;p52"/>
            <p:cNvSpPr/>
            <p:nvPr/>
          </p:nvSpPr>
          <p:spPr>
            <a:xfrm>
              <a:off x="756471" y="2717535"/>
              <a:ext cx="315057" cy="312786"/>
            </a:xfrm>
            <a:custGeom>
              <a:avLst/>
              <a:gdLst/>
              <a:ahLst/>
              <a:cxnLst/>
              <a:rect l="l" t="t" r="r" b="b"/>
              <a:pathLst>
                <a:path w="3745" h="3718" extrusionOk="0">
                  <a:moveTo>
                    <a:pt x="1" y="0"/>
                  </a:moveTo>
                  <a:lnTo>
                    <a:pt x="1" y="0"/>
                  </a:lnTo>
                  <a:cubicBezTo>
                    <a:pt x="349" y="936"/>
                    <a:pt x="2489" y="3718"/>
                    <a:pt x="3199" y="3718"/>
                  </a:cubicBezTo>
                  <a:cubicBezTo>
                    <a:pt x="3209" y="3718"/>
                    <a:pt x="3219" y="3717"/>
                    <a:pt x="3229" y="3716"/>
                  </a:cubicBezTo>
                  <a:cubicBezTo>
                    <a:pt x="3744" y="3662"/>
                    <a:pt x="2957" y="1194"/>
                    <a:pt x="2686" y="54"/>
                  </a:cubicBezTo>
                  <a:cubicBezTo>
                    <a:pt x="2279" y="163"/>
                    <a:pt x="1872" y="244"/>
                    <a:pt x="1439" y="244"/>
                  </a:cubicBezTo>
                  <a:cubicBezTo>
                    <a:pt x="1086" y="244"/>
                    <a:pt x="706" y="190"/>
                    <a:pt x="381" y="136"/>
                  </a:cubicBezTo>
                  <a:cubicBezTo>
                    <a:pt x="245" y="82"/>
                    <a:pt x="109" y="27"/>
                    <a:pt x="1"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12" name="Google Shape;3812;p52"/>
            <p:cNvSpPr/>
            <p:nvPr/>
          </p:nvSpPr>
          <p:spPr>
            <a:xfrm>
              <a:off x="767912" y="2239693"/>
              <a:ext cx="374283" cy="226892"/>
            </a:xfrm>
            <a:custGeom>
              <a:avLst/>
              <a:gdLst/>
              <a:ahLst/>
              <a:cxnLst/>
              <a:rect l="l" t="t" r="r" b="b"/>
              <a:pathLst>
                <a:path w="4449" h="2697" extrusionOk="0">
                  <a:moveTo>
                    <a:pt x="3261" y="0"/>
                  </a:moveTo>
                  <a:cubicBezTo>
                    <a:pt x="3099" y="0"/>
                    <a:pt x="2934" y="3"/>
                    <a:pt x="2767" y="11"/>
                  </a:cubicBezTo>
                  <a:cubicBezTo>
                    <a:pt x="2143" y="38"/>
                    <a:pt x="1465" y="174"/>
                    <a:pt x="869" y="445"/>
                  </a:cubicBezTo>
                  <a:cubicBezTo>
                    <a:pt x="679" y="554"/>
                    <a:pt x="489" y="662"/>
                    <a:pt x="272" y="798"/>
                  </a:cubicBezTo>
                  <a:cubicBezTo>
                    <a:pt x="190" y="825"/>
                    <a:pt x="163" y="852"/>
                    <a:pt x="136" y="906"/>
                  </a:cubicBezTo>
                  <a:cubicBezTo>
                    <a:pt x="109" y="934"/>
                    <a:pt x="109" y="988"/>
                    <a:pt x="55" y="1015"/>
                  </a:cubicBezTo>
                  <a:lnTo>
                    <a:pt x="55" y="1096"/>
                  </a:lnTo>
                  <a:cubicBezTo>
                    <a:pt x="28" y="1232"/>
                    <a:pt x="28" y="1395"/>
                    <a:pt x="1" y="1530"/>
                  </a:cubicBezTo>
                  <a:cubicBezTo>
                    <a:pt x="28" y="1747"/>
                    <a:pt x="82" y="1991"/>
                    <a:pt x="136" y="2208"/>
                  </a:cubicBezTo>
                  <a:cubicBezTo>
                    <a:pt x="163" y="2290"/>
                    <a:pt x="163" y="2344"/>
                    <a:pt x="190" y="2453"/>
                  </a:cubicBezTo>
                  <a:cubicBezTo>
                    <a:pt x="299" y="2561"/>
                    <a:pt x="435" y="2615"/>
                    <a:pt x="543" y="2697"/>
                  </a:cubicBezTo>
                  <a:cubicBezTo>
                    <a:pt x="272" y="2127"/>
                    <a:pt x="299" y="1449"/>
                    <a:pt x="679" y="906"/>
                  </a:cubicBezTo>
                  <a:cubicBezTo>
                    <a:pt x="1667" y="599"/>
                    <a:pt x="2709" y="380"/>
                    <a:pt x="3732" y="380"/>
                  </a:cubicBezTo>
                  <a:cubicBezTo>
                    <a:pt x="3972" y="380"/>
                    <a:pt x="4212" y="392"/>
                    <a:pt x="4449" y="418"/>
                  </a:cubicBezTo>
                  <a:cubicBezTo>
                    <a:pt x="4449" y="283"/>
                    <a:pt x="4449" y="174"/>
                    <a:pt x="4422" y="38"/>
                  </a:cubicBezTo>
                  <a:cubicBezTo>
                    <a:pt x="4038" y="19"/>
                    <a:pt x="3655" y="0"/>
                    <a:pt x="3261" y="0"/>
                  </a:cubicBezTo>
                  <a:close/>
                </a:path>
              </a:pathLst>
            </a:custGeom>
            <a:solidFill>
              <a:srgbClr val="C3EAEB"/>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13" name="Google Shape;3813;p52"/>
            <p:cNvSpPr/>
            <p:nvPr/>
          </p:nvSpPr>
          <p:spPr>
            <a:xfrm>
              <a:off x="756471" y="2329625"/>
              <a:ext cx="230593" cy="365113"/>
            </a:xfrm>
            <a:custGeom>
              <a:avLst/>
              <a:gdLst/>
              <a:ahLst/>
              <a:cxnLst/>
              <a:rect l="l" t="t" r="r" b="b"/>
              <a:pathLst>
                <a:path w="2741" h="4340" extrusionOk="0">
                  <a:moveTo>
                    <a:pt x="164" y="0"/>
                  </a:moveTo>
                  <a:lnTo>
                    <a:pt x="137" y="516"/>
                  </a:lnTo>
                  <a:lnTo>
                    <a:pt x="1" y="3364"/>
                  </a:lnTo>
                  <a:cubicBezTo>
                    <a:pt x="1" y="3975"/>
                    <a:pt x="722" y="4339"/>
                    <a:pt x="1394" y="4339"/>
                  </a:cubicBezTo>
                  <a:cubicBezTo>
                    <a:pt x="1765" y="4339"/>
                    <a:pt x="2121" y="4229"/>
                    <a:pt x="2334" y="3987"/>
                  </a:cubicBezTo>
                  <a:cubicBezTo>
                    <a:pt x="2523" y="3825"/>
                    <a:pt x="2605" y="3581"/>
                    <a:pt x="2551" y="3309"/>
                  </a:cubicBezTo>
                  <a:lnTo>
                    <a:pt x="2659" y="1872"/>
                  </a:lnTo>
                  <a:lnTo>
                    <a:pt x="2686" y="1139"/>
                  </a:lnTo>
                  <a:lnTo>
                    <a:pt x="2740" y="54"/>
                  </a:lnTo>
                  <a:lnTo>
                    <a:pt x="1330" y="27"/>
                  </a:lnTo>
                  <a:lnTo>
                    <a:pt x="272" y="0"/>
                  </a:lnTo>
                  <a:close/>
                </a:path>
              </a:pathLst>
            </a:custGeom>
            <a:solidFill>
              <a:srgbClr val="FFB699"/>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14" name="Google Shape;3814;p52"/>
            <p:cNvSpPr/>
            <p:nvPr/>
          </p:nvSpPr>
          <p:spPr>
            <a:xfrm>
              <a:off x="779353" y="2311370"/>
              <a:ext cx="200896" cy="267021"/>
            </a:xfrm>
            <a:custGeom>
              <a:avLst/>
              <a:gdLst/>
              <a:ahLst/>
              <a:cxnLst/>
              <a:rect l="l" t="t" r="r" b="b"/>
              <a:pathLst>
                <a:path w="2388" h="3174" extrusionOk="0">
                  <a:moveTo>
                    <a:pt x="0" y="0"/>
                  </a:moveTo>
                  <a:lnTo>
                    <a:pt x="0" y="190"/>
                  </a:lnTo>
                  <a:cubicBezTo>
                    <a:pt x="27" y="814"/>
                    <a:pt x="217" y="3065"/>
                    <a:pt x="2333" y="3174"/>
                  </a:cubicBezTo>
                  <a:lnTo>
                    <a:pt x="2333" y="2957"/>
                  </a:lnTo>
                  <a:lnTo>
                    <a:pt x="2387" y="2007"/>
                  </a:lnTo>
                  <a:lnTo>
                    <a:pt x="2251" y="380"/>
                  </a:lnTo>
                  <a:lnTo>
                    <a:pt x="1058" y="190"/>
                  </a:lnTo>
                  <a:lnTo>
                    <a:pt x="0" y="0"/>
                  </a:lnTo>
                  <a:close/>
                </a:path>
              </a:pathLst>
            </a:custGeom>
            <a:solidFill>
              <a:srgbClr val="FAAA89"/>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15" name="Google Shape;3815;p52"/>
            <p:cNvSpPr/>
            <p:nvPr/>
          </p:nvSpPr>
          <p:spPr>
            <a:xfrm>
              <a:off x="558014" y="1823180"/>
              <a:ext cx="588808" cy="684125"/>
            </a:xfrm>
            <a:custGeom>
              <a:avLst/>
              <a:gdLst/>
              <a:ahLst/>
              <a:cxnLst/>
              <a:rect l="l" t="t" r="r" b="b"/>
              <a:pathLst>
                <a:path w="6999" h="8132" extrusionOk="0">
                  <a:moveTo>
                    <a:pt x="3320" y="0"/>
                  </a:moveTo>
                  <a:cubicBezTo>
                    <a:pt x="2884" y="0"/>
                    <a:pt x="2451" y="81"/>
                    <a:pt x="2062" y="243"/>
                  </a:cubicBezTo>
                  <a:cubicBezTo>
                    <a:pt x="705" y="812"/>
                    <a:pt x="570" y="2169"/>
                    <a:pt x="950" y="3389"/>
                  </a:cubicBezTo>
                  <a:cubicBezTo>
                    <a:pt x="803" y="3318"/>
                    <a:pt x="680" y="3289"/>
                    <a:pt x="577" y="3289"/>
                  </a:cubicBezTo>
                  <a:cubicBezTo>
                    <a:pt x="46" y="3289"/>
                    <a:pt x="27" y="4067"/>
                    <a:pt x="27" y="4067"/>
                  </a:cubicBezTo>
                  <a:cubicBezTo>
                    <a:pt x="0" y="5206"/>
                    <a:pt x="1085" y="5206"/>
                    <a:pt x="1085" y="5206"/>
                  </a:cubicBezTo>
                  <a:cubicBezTo>
                    <a:pt x="1383" y="6264"/>
                    <a:pt x="2116" y="6888"/>
                    <a:pt x="2116" y="6888"/>
                  </a:cubicBezTo>
                  <a:cubicBezTo>
                    <a:pt x="2333" y="7105"/>
                    <a:pt x="2523" y="7241"/>
                    <a:pt x="2740" y="7376"/>
                  </a:cubicBezTo>
                  <a:cubicBezTo>
                    <a:pt x="3174" y="7675"/>
                    <a:pt x="3553" y="7892"/>
                    <a:pt x="3879" y="8000"/>
                  </a:cubicBezTo>
                  <a:cubicBezTo>
                    <a:pt x="4131" y="8089"/>
                    <a:pt x="4388" y="8131"/>
                    <a:pt x="4641" y="8131"/>
                  </a:cubicBezTo>
                  <a:cubicBezTo>
                    <a:pt x="5393" y="8131"/>
                    <a:pt x="6104" y="7755"/>
                    <a:pt x="6510" y="7105"/>
                  </a:cubicBezTo>
                  <a:cubicBezTo>
                    <a:pt x="6917" y="6454"/>
                    <a:pt x="6998" y="5695"/>
                    <a:pt x="6971" y="4962"/>
                  </a:cubicBezTo>
                  <a:cubicBezTo>
                    <a:pt x="6971" y="4908"/>
                    <a:pt x="6971" y="4827"/>
                    <a:pt x="6944" y="4745"/>
                  </a:cubicBezTo>
                  <a:cubicBezTo>
                    <a:pt x="6917" y="4610"/>
                    <a:pt x="6917" y="4474"/>
                    <a:pt x="6863" y="4393"/>
                  </a:cubicBezTo>
                  <a:cubicBezTo>
                    <a:pt x="6808" y="3986"/>
                    <a:pt x="6781" y="3525"/>
                    <a:pt x="6727" y="3118"/>
                  </a:cubicBezTo>
                  <a:cubicBezTo>
                    <a:pt x="6700" y="2521"/>
                    <a:pt x="6320" y="1897"/>
                    <a:pt x="5995" y="1409"/>
                  </a:cubicBezTo>
                  <a:cubicBezTo>
                    <a:pt x="5750" y="1057"/>
                    <a:pt x="5479" y="785"/>
                    <a:pt x="5181" y="541"/>
                  </a:cubicBezTo>
                  <a:cubicBezTo>
                    <a:pt x="4643" y="183"/>
                    <a:pt x="3977" y="0"/>
                    <a:pt x="3320" y="0"/>
                  </a:cubicBezTo>
                  <a:close/>
                </a:path>
              </a:pathLst>
            </a:custGeom>
            <a:solidFill>
              <a:srgbClr val="FFB699"/>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16" name="Google Shape;3816;p52"/>
            <p:cNvSpPr/>
            <p:nvPr/>
          </p:nvSpPr>
          <p:spPr>
            <a:xfrm>
              <a:off x="1039475" y="2235487"/>
              <a:ext cx="105075" cy="103477"/>
            </a:xfrm>
            <a:custGeom>
              <a:avLst/>
              <a:gdLst/>
              <a:ahLst/>
              <a:cxnLst/>
              <a:rect l="l" t="t" r="r" b="b"/>
              <a:pathLst>
                <a:path w="1249" h="1230" extrusionOk="0">
                  <a:moveTo>
                    <a:pt x="659" y="0"/>
                  </a:moveTo>
                  <a:cubicBezTo>
                    <a:pt x="630" y="0"/>
                    <a:pt x="600" y="2"/>
                    <a:pt x="570" y="7"/>
                  </a:cubicBezTo>
                  <a:cubicBezTo>
                    <a:pt x="244" y="34"/>
                    <a:pt x="0" y="305"/>
                    <a:pt x="0" y="631"/>
                  </a:cubicBezTo>
                  <a:cubicBezTo>
                    <a:pt x="0" y="967"/>
                    <a:pt x="272" y="1230"/>
                    <a:pt x="603" y="1230"/>
                  </a:cubicBezTo>
                  <a:cubicBezTo>
                    <a:pt x="619" y="1230"/>
                    <a:pt x="635" y="1229"/>
                    <a:pt x="651" y="1228"/>
                  </a:cubicBezTo>
                  <a:cubicBezTo>
                    <a:pt x="977" y="1228"/>
                    <a:pt x="1248" y="902"/>
                    <a:pt x="1221" y="577"/>
                  </a:cubicBezTo>
                  <a:cubicBezTo>
                    <a:pt x="1196" y="254"/>
                    <a:pt x="967" y="0"/>
                    <a:pt x="659" y="0"/>
                  </a:cubicBezTo>
                  <a:close/>
                </a:path>
              </a:pathLst>
            </a:custGeom>
            <a:solidFill>
              <a:srgbClr val="FF99D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17" name="Google Shape;3817;p52"/>
            <p:cNvSpPr/>
            <p:nvPr/>
          </p:nvSpPr>
          <p:spPr>
            <a:xfrm>
              <a:off x="964181" y="2185011"/>
              <a:ext cx="73107" cy="146971"/>
            </a:xfrm>
            <a:custGeom>
              <a:avLst/>
              <a:gdLst/>
              <a:ahLst/>
              <a:cxnLst/>
              <a:rect l="l" t="t" r="r" b="b"/>
              <a:pathLst>
                <a:path w="869" h="1747" extrusionOk="0">
                  <a:moveTo>
                    <a:pt x="164" y="0"/>
                  </a:moveTo>
                  <a:cubicBezTo>
                    <a:pt x="148" y="0"/>
                    <a:pt x="129" y="4"/>
                    <a:pt x="109" y="10"/>
                  </a:cubicBezTo>
                  <a:cubicBezTo>
                    <a:pt x="54" y="10"/>
                    <a:pt x="54" y="92"/>
                    <a:pt x="54" y="146"/>
                  </a:cubicBezTo>
                  <a:cubicBezTo>
                    <a:pt x="109" y="499"/>
                    <a:pt x="244" y="824"/>
                    <a:pt x="488" y="1095"/>
                  </a:cubicBezTo>
                  <a:cubicBezTo>
                    <a:pt x="597" y="1204"/>
                    <a:pt x="678" y="1312"/>
                    <a:pt x="597" y="1448"/>
                  </a:cubicBezTo>
                  <a:cubicBezTo>
                    <a:pt x="519" y="1545"/>
                    <a:pt x="387" y="1559"/>
                    <a:pt x="268" y="1559"/>
                  </a:cubicBezTo>
                  <a:cubicBezTo>
                    <a:pt x="220" y="1559"/>
                    <a:pt x="175" y="1556"/>
                    <a:pt x="136" y="1556"/>
                  </a:cubicBezTo>
                  <a:cubicBezTo>
                    <a:pt x="0" y="1556"/>
                    <a:pt x="0" y="1746"/>
                    <a:pt x="136" y="1746"/>
                  </a:cubicBezTo>
                  <a:cubicBezTo>
                    <a:pt x="353" y="1746"/>
                    <a:pt x="543" y="1746"/>
                    <a:pt x="733" y="1638"/>
                  </a:cubicBezTo>
                  <a:cubicBezTo>
                    <a:pt x="814" y="1502"/>
                    <a:pt x="868" y="1312"/>
                    <a:pt x="787" y="1177"/>
                  </a:cubicBezTo>
                  <a:cubicBezTo>
                    <a:pt x="760" y="1095"/>
                    <a:pt x="678" y="1041"/>
                    <a:pt x="624" y="933"/>
                  </a:cubicBezTo>
                  <a:cubicBezTo>
                    <a:pt x="543" y="878"/>
                    <a:pt x="488" y="770"/>
                    <a:pt x="461" y="661"/>
                  </a:cubicBezTo>
                  <a:cubicBezTo>
                    <a:pt x="353" y="499"/>
                    <a:pt x="271" y="282"/>
                    <a:pt x="244" y="92"/>
                  </a:cubicBezTo>
                  <a:cubicBezTo>
                    <a:pt x="244" y="31"/>
                    <a:pt x="214" y="0"/>
                    <a:pt x="164" y="0"/>
                  </a:cubicBezTo>
                  <a:close/>
                </a:path>
              </a:pathLst>
            </a:custGeom>
            <a:solidFill>
              <a:srgbClr val="FAAA89"/>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18" name="Google Shape;3818;p52"/>
            <p:cNvSpPr/>
            <p:nvPr/>
          </p:nvSpPr>
          <p:spPr>
            <a:xfrm>
              <a:off x="879717" y="2363865"/>
              <a:ext cx="109618" cy="43830"/>
            </a:xfrm>
            <a:custGeom>
              <a:avLst/>
              <a:gdLst/>
              <a:ahLst/>
              <a:cxnLst/>
              <a:rect l="l" t="t" r="r" b="b"/>
              <a:pathLst>
                <a:path w="1303" h="521" extrusionOk="0">
                  <a:moveTo>
                    <a:pt x="1" y="0"/>
                  </a:moveTo>
                  <a:cubicBezTo>
                    <a:pt x="28" y="27"/>
                    <a:pt x="28" y="54"/>
                    <a:pt x="28" y="109"/>
                  </a:cubicBezTo>
                  <a:cubicBezTo>
                    <a:pt x="28" y="136"/>
                    <a:pt x="55" y="163"/>
                    <a:pt x="82" y="190"/>
                  </a:cubicBezTo>
                  <a:cubicBezTo>
                    <a:pt x="136" y="271"/>
                    <a:pt x="191" y="326"/>
                    <a:pt x="272" y="380"/>
                  </a:cubicBezTo>
                  <a:cubicBezTo>
                    <a:pt x="413" y="450"/>
                    <a:pt x="574" y="521"/>
                    <a:pt x="756" y="521"/>
                  </a:cubicBezTo>
                  <a:cubicBezTo>
                    <a:pt x="784" y="521"/>
                    <a:pt x="812" y="519"/>
                    <a:pt x="841" y="515"/>
                  </a:cubicBezTo>
                  <a:cubicBezTo>
                    <a:pt x="1031" y="461"/>
                    <a:pt x="1275" y="380"/>
                    <a:pt x="1303" y="136"/>
                  </a:cubicBezTo>
                  <a:lnTo>
                    <a:pt x="733" y="136"/>
                  </a:lnTo>
                  <a:cubicBezTo>
                    <a:pt x="543" y="109"/>
                    <a:pt x="326" y="54"/>
                    <a:pt x="136" y="0"/>
                  </a:cubicBezTo>
                  <a:cubicBezTo>
                    <a:pt x="109" y="9"/>
                    <a:pt x="88" y="12"/>
                    <a:pt x="71" y="12"/>
                  </a:cubicBezTo>
                  <a:cubicBezTo>
                    <a:pt x="37" y="12"/>
                    <a:pt x="19" y="0"/>
                    <a:pt x="1" y="0"/>
                  </a:cubicBezTo>
                  <a:close/>
                </a:path>
              </a:pathLst>
            </a:custGeom>
            <a:solidFill>
              <a:srgbClr val="FAC5A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19" name="Google Shape;3819;p52"/>
            <p:cNvSpPr/>
            <p:nvPr/>
          </p:nvSpPr>
          <p:spPr>
            <a:xfrm>
              <a:off x="866005" y="2343254"/>
              <a:ext cx="141587" cy="36764"/>
            </a:xfrm>
            <a:custGeom>
              <a:avLst/>
              <a:gdLst/>
              <a:ahLst/>
              <a:cxnLst/>
              <a:rect l="l" t="t" r="r" b="b"/>
              <a:pathLst>
                <a:path w="1683" h="437" extrusionOk="0">
                  <a:moveTo>
                    <a:pt x="1683" y="191"/>
                  </a:moveTo>
                  <a:lnTo>
                    <a:pt x="1683" y="191"/>
                  </a:lnTo>
                  <a:cubicBezTo>
                    <a:pt x="1667" y="207"/>
                    <a:pt x="1651" y="222"/>
                    <a:pt x="1635" y="236"/>
                  </a:cubicBezTo>
                  <a:lnTo>
                    <a:pt x="1635" y="236"/>
                  </a:lnTo>
                  <a:cubicBezTo>
                    <a:pt x="1661" y="228"/>
                    <a:pt x="1683" y="215"/>
                    <a:pt x="1683" y="191"/>
                  </a:cubicBezTo>
                  <a:close/>
                  <a:moveTo>
                    <a:pt x="135" y="222"/>
                  </a:moveTo>
                  <a:cubicBezTo>
                    <a:pt x="137" y="227"/>
                    <a:pt x="164" y="245"/>
                    <a:pt x="164" y="245"/>
                  </a:cubicBezTo>
                  <a:cubicBezTo>
                    <a:pt x="153" y="237"/>
                    <a:pt x="144" y="230"/>
                    <a:pt x="135" y="222"/>
                  </a:cubicBezTo>
                  <a:close/>
                  <a:moveTo>
                    <a:pt x="1" y="1"/>
                  </a:moveTo>
                  <a:cubicBezTo>
                    <a:pt x="25" y="99"/>
                    <a:pt x="50" y="153"/>
                    <a:pt x="135" y="222"/>
                  </a:cubicBezTo>
                  <a:lnTo>
                    <a:pt x="135" y="222"/>
                  </a:lnTo>
                  <a:cubicBezTo>
                    <a:pt x="134" y="221"/>
                    <a:pt x="134" y="221"/>
                    <a:pt x="136" y="221"/>
                  </a:cubicBezTo>
                  <a:cubicBezTo>
                    <a:pt x="140" y="221"/>
                    <a:pt x="155" y="227"/>
                    <a:pt x="191" y="245"/>
                  </a:cubicBezTo>
                  <a:cubicBezTo>
                    <a:pt x="363" y="341"/>
                    <a:pt x="807" y="437"/>
                    <a:pt x="1129" y="437"/>
                  </a:cubicBezTo>
                  <a:cubicBezTo>
                    <a:pt x="1262" y="437"/>
                    <a:pt x="1375" y="420"/>
                    <a:pt x="1438" y="381"/>
                  </a:cubicBezTo>
                  <a:cubicBezTo>
                    <a:pt x="1504" y="337"/>
                    <a:pt x="1569" y="294"/>
                    <a:pt x="1635" y="236"/>
                  </a:cubicBezTo>
                  <a:lnTo>
                    <a:pt x="1635" y="236"/>
                  </a:lnTo>
                  <a:cubicBezTo>
                    <a:pt x="1602" y="245"/>
                    <a:pt x="1562" y="245"/>
                    <a:pt x="1547" y="245"/>
                  </a:cubicBezTo>
                  <a:lnTo>
                    <a:pt x="1411" y="245"/>
                  </a:lnTo>
                  <a:cubicBezTo>
                    <a:pt x="1276" y="245"/>
                    <a:pt x="1140" y="164"/>
                    <a:pt x="1004" y="137"/>
                  </a:cubicBezTo>
                  <a:cubicBezTo>
                    <a:pt x="909" y="117"/>
                    <a:pt x="799" y="98"/>
                    <a:pt x="695" y="98"/>
                  </a:cubicBezTo>
                  <a:cubicBezTo>
                    <a:pt x="652" y="98"/>
                    <a:pt x="610" y="101"/>
                    <a:pt x="570" y="109"/>
                  </a:cubicBezTo>
                  <a:cubicBezTo>
                    <a:pt x="498" y="109"/>
                    <a:pt x="426" y="121"/>
                    <a:pt x="354" y="121"/>
                  </a:cubicBezTo>
                  <a:cubicBezTo>
                    <a:pt x="317" y="121"/>
                    <a:pt x="281" y="118"/>
                    <a:pt x="245" y="109"/>
                  </a:cubicBezTo>
                  <a:cubicBezTo>
                    <a:pt x="191" y="109"/>
                    <a:pt x="82" y="28"/>
                    <a:pt x="1" y="1"/>
                  </a:cubicBezTo>
                  <a:close/>
                </a:path>
              </a:pathLst>
            </a:custGeom>
            <a:solidFill>
              <a:srgbClr val="FAC5A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20" name="Google Shape;3820;p52"/>
            <p:cNvSpPr/>
            <p:nvPr/>
          </p:nvSpPr>
          <p:spPr>
            <a:xfrm>
              <a:off x="850105" y="2178028"/>
              <a:ext cx="45681" cy="58384"/>
            </a:xfrm>
            <a:custGeom>
              <a:avLst/>
              <a:gdLst/>
              <a:ahLst/>
              <a:cxnLst/>
              <a:rect l="l" t="t" r="r" b="b"/>
              <a:pathLst>
                <a:path w="543" h="694" extrusionOk="0">
                  <a:moveTo>
                    <a:pt x="277" y="0"/>
                  </a:moveTo>
                  <a:cubicBezTo>
                    <a:pt x="257" y="0"/>
                    <a:pt x="237" y="4"/>
                    <a:pt x="217" y="12"/>
                  </a:cubicBezTo>
                  <a:cubicBezTo>
                    <a:pt x="81" y="39"/>
                    <a:pt x="0" y="175"/>
                    <a:pt x="54" y="365"/>
                  </a:cubicBezTo>
                  <a:cubicBezTo>
                    <a:pt x="79" y="563"/>
                    <a:pt x="195" y="694"/>
                    <a:pt x="318" y="694"/>
                  </a:cubicBezTo>
                  <a:cubicBezTo>
                    <a:pt x="330" y="694"/>
                    <a:pt x="341" y="692"/>
                    <a:pt x="353" y="690"/>
                  </a:cubicBezTo>
                  <a:cubicBezTo>
                    <a:pt x="488" y="690"/>
                    <a:pt x="543" y="500"/>
                    <a:pt x="515" y="310"/>
                  </a:cubicBezTo>
                  <a:cubicBezTo>
                    <a:pt x="492" y="126"/>
                    <a:pt x="391" y="0"/>
                    <a:pt x="277" y="0"/>
                  </a:cubicBezTo>
                  <a:close/>
                </a:path>
              </a:pathLst>
            </a:custGeom>
            <a:solidFill>
              <a:srgbClr val="0E2A4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21" name="Google Shape;3821;p52"/>
            <p:cNvSpPr/>
            <p:nvPr/>
          </p:nvSpPr>
          <p:spPr>
            <a:xfrm>
              <a:off x="1021220" y="2166587"/>
              <a:ext cx="45681" cy="58384"/>
            </a:xfrm>
            <a:custGeom>
              <a:avLst/>
              <a:gdLst/>
              <a:ahLst/>
              <a:cxnLst/>
              <a:rect l="l" t="t" r="r" b="b"/>
              <a:pathLst>
                <a:path w="543" h="694" extrusionOk="0">
                  <a:moveTo>
                    <a:pt x="278" y="0"/>
                  </a:moveTo>
                  <a:cubicBezTo>
                    <a:pt x="258" y="0"/>
                    <a:pt x="238" y="4"/>
                    <a:pt x="217" y="12"/>
                  </a:cubicBezTo>
                  <a:cubicBezTo>
                    <a:pt x="109" y="40"/>
                    <a:pt x="0" y="202"/>
                    <a:pt x="55" y="365"/>
                  </a:cubicBezTo>
                  <a:cubicBezTo>
                    <a:pt x="79" y="564"/>
                    <a:pt x="195" y="694"/>
                    <a:pt x="318" y="694"/>
                  </a:cubicBezTo>
                  <a:cubicBezTo>
                    <a:pt x="330" y="694"/>
                    <a:pt x="341" y="693"/>
                    <a:pt x="353" y="691"/>
                  </a:cubicBezTo>
                  <a:cubicBezTo>
                    <a:pt x="489" y="691"/>
                    <a:pt x="543" y="501"/>
                    <a:pt x="516" y="311"/>
                  </a:cubicBezTo>
                  <a:cubicBezTo>
                    <a:pt x="493" y="126"/>
                    <a:pt x="391" y="0"/>
                    <a:pt x="278" y="0"/>
                  </a:cubicBezTo>
                  <a:close/>
                </a:path>
              </a:pathLst>
            </a:custGeom>
            <a:solidFill>
              <a:srgbClr val="0E2A4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22" name="Google Shape;3822;p52"/>
            <p:cNvSpPr/>
            <p:nvPr/>
          </p:nvSpPr>
          <p:spPr>
            <a:xfrm>
              <a:off x="1018948" y="2080861"/>
              <a:ext cx="66208" cy="48037"/>
            </a:xfrm>
            <a:custGeom>
              <a:avLst/>
              <a:gdLst/>
              <a:ahLst/>
              <a:cxnLst/>
              <a:rect l="l" t="t" r="r" b="b"/>
              <a:pathLst>
                <a:path w="787" h="571" extrusionOk="0">
                  <a:moveTo>
                    <a:pt x="217" y="1"/>
                  </a:moveTo>
                  <a:cubicBezTo>
                    <a:pt x="163" y="1"/>
                    <a:pt x="109" y="1"/>
                    <a:pt x="82" y="28"/>
                  </a:cubicBezTo>
                  <a:cubicBezTo>
                    <a:pt x="27" y="82"/>
                    <a:pt x="0" y="109"/>
                    <a:pt x="27" y="163"/>
                  </a:cubicBezTo>
                  <a:cubicBezTo>
                    <a:pt x="0" y="218"/>
                    <a:pt x="82" y="245"/>
                    <a:pt x="109" y="272"/>
                  </a:cubicBezTo>
                  <a:cubicBezTo>
                    <a:pt x="163" y="299"/>
                    <a:pt x="271" y="353"/>
                    <a:pt x="380" y="353"/>
                  </a:cubicBezTo>
                  <a:cubicBezTo>
                    <a:pt x="488" y="353"/>
                    <a:pt x="570" y="353"/>
                    <a:pt x="651" y="408"/>
                  </a:cubicBezTo>
                  <a:lnTo>
                    <a:pt x="705" y="489"/>
                  </a:lnTo>
                  <a:cubicBezTo>
                    <a:pt x="760" y="516"/>
                    <a:pt x="760" y="543"/>
                    <a:pt x="787" y="570"/>
                  </a:cubicBezTo>
                  <a:cubicBezTo>
                    <a:pt x="705" y="272"/>
                    <a:pt x="488" y="28"/>
                    <a:pt x="217" y="1"/>
                  </a:cubicBezTo>
                  <a:close/>
                </a:path>
              </a:pathLst>
            </a:custGeom>
            <a:solidFill>
              <a:srgbClr val="0E2A4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23" name="Google Shape;3823;p52"/>
            <p:cNvSpPr/>
            <p:nvPr/>
          </p:nvSpPr>
          <p:spPr>
            <a:xfrm>
              <a:off x="815865" y="2083133"/>
              <a:ext cx="68480" cy="43494"/>
            </a:xfrm>
            <a:custGeom>
              <a:avLst/>
              <a:gdLst/>
              <a:ahLst/>
              <a:cxnLst/>
              <a:rect l="l" t="t" r="r" b="b"/>
              <a:pathLst>
                <a:path w="814" h="517" extrusionOk="0">
                  <a:moveTo>
                    <a:pt x="597" y="1"/>
                  </a:moveTo>
                  <a:cubicBezTo>
                    <a:pt x="299" y="1"/>
                    <a:pt x="82" y="218"/>
                    <a:pt x="0" y="516"/>
                  </a:cubicBezTo>
                  <a:cubicBezTo>
                    <a:pt x="54" y="489"/>
                    <a:pt x="54" y="462"/>
                    <a:pt x="82" y="408"/>
                  </a:cubicBezTo>
                  <a:cubicBezTo>
                    <a:pt x="109" y="381"/>
                    <a:pt x="109" y="381"/>
                    <a:pt x="136" y="381"/>
                  </a:cubicBezTo>
                  <a:cubicBezTo>
                    <a:pt x="217" y="353"/>
                    <a:pt x="299" y="353"/>
                    <a:pt x="407" y="353"/>
                  </a:cubicBezTo>
                  <a:cubicBezTo>
                    <a:pt x="516" y="353"/>
                    <a:pt x="624" y="353"/>
                    <a:pt x="678" y="299"/>
                  </a:cubicBezTo>
                  <a:cubicBezTo>
                    <a:pt x="733" y="299"/>
                    <a:pt x="787" y="272"/>
                    <a:pt x="760" y="218"/>
                  </a:cubicBezTo>
                  <a:cubicBezTo>
                    <a:pt x="814" y="109"/>
                    <a:pt x="760" y="82"/>
                    <a:pt x="733" y="55"/>
                  </a:cubicBezTo>
                  <a:cubicBezTo>
                    <a:pt x="678" y="1"/>
                    <a:pt x="624" y="1"/>
                    <a:pt x="597" y="1"/>
                  </a:cubicBezTo>
                  <a:close/>
                </a:path>
              </a:pathLst>
            </a:custGeom>
            <a:solidFill>
              <a:srgbClr val="0E2A4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24" name="Google Shape;3824;p52"/>
            <p:cNvSpPr/>
            <p:nvPr/>
          </p:nvSpPr>
          <p:spPr>
            <a:xfrm>
              <a:off x="770184" y="2237422"/>
              <a:ext cx="372012" cy="269881"/>
            </a:xfrm>
            <a:custGeom>
              <a:avLst/>
              <a:gdLst/>
              <a:ahLst/>
              <a:cxnLst/>
              <a:rect l="l" t="t" r="r" b="b"/>
              <a:pathLst>
                <a:path w="4422" h="3208" extrusionOk="0">
                  <a:moveTo>
                    <a:pt x="3262" y="0"/>
                  </a:moveTo>
                  <a:cubicBezTo>
                    <a:pt x="3099" y="0"/>
                    <a:pt x="2934" y="3"/>
                    <a:pt x="2767" y="11"/>
                  </a:cubicBezTo>
                  <a:cubicBezTo>
                    <a:pt x="2116" y="38"/>
                    <a:pt x="1438" y="174"/>
                    <a:pt x="869" y="445"/>
                  </a:cubicBezTo>
                  <a:cubicBezTo>
                    <a:pt x="652" y="554"/>
                    <a:pt x="462" y="689"/>
                    <a:pt x="245" y="798"/>
                  </a:cubicBezTo>
                  <a:cubicBezTo>
                    <a:pt x="218" y="825"/>
                    <a:pt x="136" y="852"/>
                    <a:pt x="109" y="879"/>
                  </a:cubicBezTo>
                  <a:cubicBezTo>
                    <a:pt x="82" y="933"/>
                    <a:pt x="55" y="988"/>
                    <a:pt x="55" y="1015"/>
                  </a:cubicBezTo>
                  <a:lnTo>
                    <a:pt x="55" y="1096"/>
                  </a:lnTo>
                  <a:cubicBezTo>
                    <a:pt x="1" y="1232"/>
                    <a:pt x="1" y="1395"/>
                    <a:pt x="1" y="1530"/>
                  </a:cubicBezTo>
                  <a:cubicBezTo>
                    <a:pt x="1" y="1774"/>
                    <a:pt x="55" y="1964"/>
                    <a:pt x="109" y="2208"/>
                  </a:cubicBezTo>
                  <a:cubicBezTo>
                    <a:pt x="109" y="2317"/>
                    <a:pt x="136" y="2371"/>
                    <a:pt x="191" y="2452"/>
                  </a:cubicBezTo>
                  <a:cubicBezTo>
                    <a:pt x="218" y="2507"/>
                    <a:pt x="272" y="2534"/>
                    <a:pt x="353" y="2588"/>
                  </a:cubicBezTo>
                  <a:cubicBezTo>
                    <a:pt x="408" y="2615"/>
                    <a:pt x="462" y="2642"/>
                    <a:pt x="516" y="2697"/>
                  </a:cubicBezTo>
                  <a:cubicBezTo>
                    <a:pt x="787" y="2859"/>
                    <a:pt x="1086" y="2995"/>
                    <a:pt x="1330" y="3076"/>
                  </a:cubicBezTo>
                  <a:cubicBezTo>
                    <a:pt x="1589" y="3165"/>
                    <a:pt x="1848" y="3207"/>
                    <a:pt x="2099" y="3207"/>
                  </a:cubicBezTo>
                  <a:cubicBezTo>
                    <a:pt x="2848" y="3207"/>
                    <a:pt x="3527" y="2831"/>
                    <a:pt x="3934" y="2181"/>
                  </a:cubicBezTo>
                  <a:cubicBezTo>
                    <a:pt x="4286" y="1639"/>
                    <a:pt x="4422" y="1015"/>
                    <a:pt x="4422" y="418"/>
                  </a:cubicBezTo>
                  <a:lnTo>
                    <a:pt x="4422" y="174"/>
                  </a:lnTo>
                  <a:lnTo>
                    <a:pt x="4422" y="38"/>
                  </a:lnTo>
                  <a:cubicBezTo>
                    <a:pt x="4038" y="19"/>
                    <a:pt x="3655" y="0"/>
                    <a:pt x="3262"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25" name="Google Shape;3825;p52"/>
            <p:cNvSpPr/>
            <p:nvPr/>
          </p:nvSpPr>
          <p:spPr>
            <a:xfrm>
              <a:off x="786173" y="2250283"/>
              <a:ext cx="362926" cy="257017"/>
            </a:xfrm>
            <a:custGeom>
              <a:avLst/>
              <a:gdLst/>
              <a:ahLst/>
              <a:cxnLst/>
              <a:rect l="l" t="t" r="r" b="b"/>
              <a:pathLst>
                <a:path w="4232" h="3055" extrusionOk="0">
                  <a:moveTo>
                    <a:pt x="3506" y="1"/>
                  </a:moveTo>
                  <a:cubicBezTo>
                    <a:pt x="3262" y="1"/>
                    <a:pt x="3011" y="7"/>
                    <a:pt x="2740" y="21"/>
                  </a:cubicBezTo>
                  <a:cubicBezTo>
                    <a:pt x="2089" y="48"/>
                    <a:pt x="1411" y="184"/>
                    <a:pt x="841" y="455"/>
                  </a:cubicBezTo>
                  <a:cubicBezTo>
                    <a:pt x="624" y="563"/>
                    <a:pt x="435" y="699"/>
                    <a:pt x="218" y="808"/>
                  </a:cubicBezTo>
                  <a:cubicBezTo>
                    <a:pt x="190" y="835"/>
                    <a:pt x="136" y="862"/>
                    <a:pt x="82" y="889"/>
                  </a:cubicBezTo>
                  <a:cubicBezTo>
                    <a:pt x="55" y="943"/>
                    <a:pt x="28" y="997"/>
                    <a:pt x="28" y="1025"/>
                  </a:cubicBezTo>
                  <a:lnTo>
                    <a:pt x="28" y="1106"/>
                  </a:lnTo>
                  <a:cubicBezTo>
                    <a:pt x="1" y="1242"/>
                    <a:pt x="1" y="1404"/>
                    <a:pt x="1" y="1540"/>
                  </a:cubicBezTo>
                  <a:cubicBezTo>
                    <a:pt x="1" y="1784"/>
                    <a:pt x="28" y="1974"/>
                    <a:pt x="82" y="2218"/>
                  </a:cubicBezTo>
                  <a:cubicBezTo>
                    <a:pt x="136" y="2299"/>
                    <a:pt x="136" y="2354"/>
                    <a:pt x="163" y="2435"/>
                  </a:cubicBezTo>
                  <a:cubicBezTo>
                    <a:pt x="218" y="2462"/>
                    <a:pt x="272" y="2489"/>
                    <a:pt x="326" y="2544"/>
                  </a:cubicBezTo>
                  <a:cubicBezTo>
                    <a:pt x="597" y="2706"/>
                    <a:pt x="896" y="2842"/>
                    <a:pt x="1140" y="2923"/>
                  </a:cubicBezTo>
                  <a:cubicBezTo>
                    <a:pt x="1399" y="3012"/>
                    <a:pt x="1658" y="3054"/>
                    <a:pt x="1909" y="3054"/>
                  </a:cubicBezTo>
                  <a:cubicBezTo>
                    <a:pt x="2658" y="3054"/>
                    <a:pt x="3337" y="2678"/>
                    <a:pt x="3744" y="2028"/>
                  </a:cubicBezTo>
                  <a:cubicBezTo>
                    <a:pt x="4096" y="1486"/>
                    <a:pt x="4232" y="862"/>
                    <a:pt x="4232" y="265"/>
                  </a:cubicBezTo>
                  <a:lnTo>
                    <a:pt x="4232" y="21"/>
                  </a:lnTo>
                  <a:cubicBezTo>
                    <a:pt x="3988" y="7"/>
                    <a:pt x="3750" y="1"/>
                    <a:pt x="3506" y="1"/>
                  </a:cubicBezTo>
                  <a:close/>
                </a:path>
              </a:pathLst>
            </a:custGeom>
            <a:solidFill>
              <a:srgbClr val="C3EAEB"/>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26" name="Google Shape;3826;p52"/>
            <p:cNvSpPr/>
            <p:nvPr/>
          </p:nvSpPr>
          <p:spPr>
            <a:xfrm>
              <a:off x="847749" y="2320287"/>
              <a:ext cx="268535" cy="45934"/>
            </a:xfrm>
            <a:custGeom>
              <a:avLst/>
              <a:gdLst/>
              <a:ahLst/>
              <a:cxnLst/>
              <a:rect l="l" t="t" r="r" b="b"/>
              <a:pathLst>
                <a:path w="3192" h="546" extrusionOk="0">
                  <a:moveTo>
                    <a:pt x="3005" y="1"/>
                  </a:moveTo>
                  <a:cubicBezTo>
                    <a:pt x="2999" y="1"/>
                    <a:pt x="2992" y="1"/>
                    <a:pt x="2985" y="3"/>
                  </a:cubicBezTo>
                  <a:cubicBezTo>
                    <a:pt x="2062" y="220"/>
                    <a:pt x="1113" y="301"/>
                    <a:pt x="164" y="301"/>
                  </a:cubicBezTo>
                  <a:cubicBezTo>
                    <a:pt x="28" y="301"/>
                    <a:pt x="1" y="545"/>
                    <a:pt x="137" y="545"/>
                  </a:cubicBezTo>
                  <a:cubicBezTo>
                    <a:pt x="1086" y="545"/>
                    <a:pt x="2062" y="437"/>
                    <a:pt x="3012" y="247"/>
                  </a:cubicBezTo>
                  <a:cubicBezTo>
                    <a:pt x="3192" y="221"/>
                    <a:pt x="3128" y="1"/>
                    <a:pt x="3005"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27" name="Google Shape;3827;p52"/>
            <p:cNvSpPr/>
            <p:nvPr/>
          </p:nvSpPr>
          <p:spPr>
            <a:xfrm>
              <a:off x="850693" y="2388767"/>
              <a:ext cx="215535" cy="34324"/>
            </a:xfrm>
            <a:custGeom>
              <a:avLst/>
              <a:gdLst/>
              <a:ahLst/>
              <a:cxnLst/>
              <a:rect l="l" t="t" r="r" b="b"/>
              <a:pathLst>
                <a:path w="2562" h="408" extrusionOk="0">
                  <a:moveTo>
                    <a:pt x="2401" y="0"/>
                  </a:moveTo>
                  <a:cubicBezTo>
                    <a:pt x="2394" y="0"/>
                    <a:pt x="2387" y="1"/>
                    <a:pt x="2380" y="2"/>
                  </a:cubicBezTo>
                  <a:cubicBezTo>
                    <a:pt x="1893" y="115"/>
                    <a:pt x="1380" y="175"/>
                    <a:pt x="868" y="175"/>
                  </a:cubicBezTo>
                  <a:cubicBezTo>
                    <a:pt x="639" y="175"/>
                    <a:pt x="410" y="163"/>
                    <a:pt x="183" y="138"/>
                  </a:cubicBezTo>
                  <a:cubicBezTo>
                    <a:pt x="176" y="137"/>
                    <a:pt x="169" y="136"/>
                    <a:pt x="162" y="136"/>
                  </a:cubicBezTo>
                  <a:cubicBezTo>
                    <a:pt x="42" y="136"/>
                    <a:pt x="0" y="356"/>
                    <a:pt x="129" y="382"/>
                  </a:cubicBezTo>
                  <a:cubicBezTo>
                    <a:pt x="359" y="399"/>
                    <a:pt x="591" y="408"/>
                    <a:pt x="824" y="408"/>
                  </a:cubicBezTo>
                  <a:cubicBezTo>
                    <a:pt x="1359" y="408"/>
                    <a:pt x="1896" y="360"/>
                    <a:pt x="2407" y="247"/>
                  </a:cubicBezTo>
                  <a:cubicBezTo>
                    <a:pt x="2561" y="221"/>
                    <a:pt x="2521" y="0"/>
                    <a:pt x="2401"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28" name="Google Shape;3828;p52"/>
            <p:cNvSpPr/>
            <p:nvPr/>
          </p:nvSpPr>
          <p:spPr>
            <a:xfrm>
              <a:off x="644666" y="2154641"/>
              <a:ext cx="166236" cy="152860"/>
            </a:xfrm>
            <a:custGeom>
              <a:avLst/>
              <a:gdLst/>
              <a:ahLst/>
              <a:cxnLst/>
              <a:rect l="l" t="t" r="r" b="b"/>
              <a:pathLst>
                <a:path w="1976" h="1817" extrusionOk="0">
                  <a:moveTo>
                    <a:pt x="58" y="0"/>
                  </a:moveTo>
                  <a:cubicBezTo>
                    <a:pt x="31" y="0"/>
                    <a:pt x="1" y="46"/>
                    <a:pt x="1" y="46"/>
                  </a:cubicBezTo>
                  <a:cubicBezTo>
                    <a:pt x="109" y="209"/>
                    <a:pt x="245" y="344"/>
                    <a:pt x="381" y="480"/>
                  </a:cubicBezTo>
                  <a:cubicBezTo>
                    <a:pt x="869" y="995"/>
                    <a:pt x="1357" y="1429"/>
                    <a:pt x="1900" y="1809"/>
                  </a:cubicBezTo>
                  <a:cubicBezTo>
                    <a:pt x="1910" y="1814"/>
                    <a:pt x="1919" y="1816"/>
                    <a:pt x="1927" y="1816"/>
                  </a:cubicBezTo>
                  <a:cubicBezTo>
                    <a:pt x="1962" y="1816"/>
                    <a:pt x="1976" y="1772"/>
                    <a:pt x="1954" y="1728"/>
                  </a:cubicBezTo>
                  <a:cubicBezTo>
                    <a:pt x="1818" y="1646"/>
                    <a:pt x="1628" y="1511"/>
                    <a:pt x="1493" y="1402"/>
                  </a:cubicBezTo>
                  <a:cubicBezTo>
                    <a:pt x="977" y="995"/>
                    <a:pt x="489" y="507"/>
                    <a:pt x="82" y="19"/>
                  </a:cubicBezTo>
                  <a:cubicBezTo>
                    <a:pt x="75" y="5"/>
                    <a:pt x="67" y="0"/>
                    <a:pt x="58"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29" name="Google Shape;3829;p52"/>
            <p:cNvSpPr/>
            <p:nvPr/>
          </p:nvSpPr>
          <p:spPr>
            <a:xfrm>
              <a:off x="616146" y="2331055"/>
              <a:ext cx="172293" cy="115591"/>
            </a:xfrm>
            <a:custGeom>
              <a:avLst/>
              <a:gdLst/>
              <a:ahLst/>
              <a:cxnLst/>
              <a:rect l="l" t="t" r="r" b="b"/>
              <a:pathLst>
                <a:path w="2048" h="1374" extrusionOk="0">
                  <a:moveTo>
                    <a:pt x="45" y="0"/>
                  </a:moveTo>
                  <a:cubicBezTo>
                    <a:pt x="21" y="0"/>
                    <a:pt x="1" y="31"/>
                    <a:pt x="42" y="92"/>
                  </a:cubicBezTo>
                  <a:cubicBezTo>
                    <a:pt x="150" y="173"/>
                    <a:pt x="286" y="309"/>
                    <a:pt x="421" y="417"/>
                  </a:cubicBezTo>
                  <a:cubicBezTo>
                    <a:pt x="882" y="797"/>
                    <a:pt x="1398" y="1122"/>
                    <a:pt x="1967" y="1367"/>
                  </a:cubicBezTo>
                  <a:cubicBezTo>
                    <a:pt x="1983" y="1372"/>
                    <a:pt x="1995" y="1374"/>
                    <a:pt x="2005" y="1374"/>
                  </a:cubicBezTo>
                  <a:cubicBezTo>
                    <a:pt x="2048" y="1374"/>
                    <a:pt x="2044" y="1334"/>
                    <a:pt x="2022" y="1312"/>
                  </a:cubicBezTo>
                  <a:cubicBezTo>
                    <a:pt x="1832" y="1231"/>
                    <a:pt x="1696" y="1122"/>
                    <a:pt x="1533" y="1068"/>
                  </a:cubicBezTo>
                  <a:cubicBezTo>
                    <a:pt x="991" y="797"/>
                    <a:pt x="530" y="417"/>
                    <a:pt x="69" y="10"/>
                  </a:cubicBezTo>
                  <a:cubicBezTo>
                    <a:pt x="62" y="4"/>
                    <a:pt x="53" y="0"/>
                    <a:pt x="45"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30" name="Google Shape;3830;p52"/>
            <p:cNvSpPr/>
            <p:nvPr/>
          </p:nvSpPr>
          <p:spPr>
            <a:xfrm>
              <a:off x="838663" y="2071776"/>
              <a:ext cx="9170" cy="4627"/>
            </a:xfrm>
            <a:custGeom>
              <a:avLst/>
              <a:gdLst/>
              <a:ahLst/>
              <a:cxnLst/>
              <a:rect l="l" t="t" r="r" b="b"/>
              <a:pathLst>
                <a:path w="109" h="55" extrusionOk="0">
                  <a:moveTo>
                    <a:pt x="0" y="54"/>
                  </a:moveTo>
                  <a:cubicBezTo>
                    <a:pt x="55" y="54"/>
                    <a:pt x="82" y="54"/>
                    <a:pt x="109" y="0"/>
                  </a:cubicBezTo>
                  <a:cubicBezTo>
                    <a:pt x="82" y="54"/>
                    <a:pt x="55" y="54"/>
                    <a:pt x="0" y="54"/>
                  </a:cubicBezTo>
                  <a:close/>
                </a:path>
              </a:pathLst>
            </a:custGeom>
            <a:solidFill>
              <a:srgbClr val="30265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31" name="Google Shape;3831;p52"/>
            <p:cNvSpPr/>
            <p:nvPr/>
          </p:nvSpPr>
          <p:spPr>
            <a:xfrm>
              <a:off x="446209" y="1753186"/>
              <a:ext cx="762195" cy="740827"/>
            </a:xfrm>
            <a:custGeom>
              <a:avLst/>
              <a:gdLst/>
              <a:ahLst/>
              <a:cxnLst/>
              <a:rect l="l" t="t" r="r" b="b"/>
              <a:pathLst>
                <a:path w="9060" h="8806" extrusionOk="0">
                  <a:moveTo>
                    <a:pt x="461" y="7178"/>
                  </a:moveTo>
                  <a:cubicBezTo>
                    <a:pt x="472" y="7184"/>
                    <a:pt x="484" y="7189"/>
                    <a:pt x="499" y="7193"/>
                  </a:cubicBezTo>
                  <a:lnTo>
                    <a:pt x="499" y="7193"/>
                  </a:lnTo>
                  <a:cubicBezTo>
                    <a:pt x="486" y="7188"/>
                    <a:pt x="473" y="7183"/>
                    <a:pt x="461" y="7178"/>
                  </a:cubicBezTo>
                  <a:close/>
                  <a:moveTo>
                    <a:pt x="4754" y="1"/>
                  </a:moveTo>
                  <a:cubicBezTo>
                    <a:pt x="3430" y="1"/>
                    <a:pt x="2046" y="427"/>
                    <a:pt x="1112" y="1319"/>
                  </a:cubicBezTo>
                  <a:cubicBezTo>
                    <a:pt x="651" y="1807"/>
                    <a:pt x="298" y="2404"/>
                    <a:pt x="136" y="3055"/>
                  </a:cubicBezTo>
                  <a:cubicBezTo>
                    <a:pt x="27" y="3435"/>
                    <a:pt x="0" y="3787"/>
                    <a:pt x="27" y="4167"/>
                  </a:cubicBezTo>
                  <a:cubicBezTo>
                    <a:pt x="54" y="4682"/>
                    <a:pt x="163" y="5225"/>
                    <a:pt x="461" y="5632"/>
                  </a:cubicBezTo>
                  <a:cubicBezTo>
                    <a:pt x="570" y="5903"/>
                    <a:pt x="814" y="6283"/>
                    <a:pt x="922" y="6554"/>
                  </a:cubicBezTo>
                  <a:cubicBezTo>
                    <a:pt x="1057" y="7025"/>
                    <a:pt x="746" y="7199"/>
                    <a:pt x="558" y="7199"/>
                  </a:cubicBezTo>
                  <a:cubicBezTo>
                    <a:pt x="536" y="7199"/>
                    <a:pt x="516" y="7197"/>
                    <a:pt x="499" y="7193"/>
                  </a:cubicBezTo>
                  <a:lnTo>
                    <a:pt x="499" y="7193"/>
                  </a:lnTo>
                  <a:cubicBezTo>
                    <a:pt x="739" y="7284"/>
                    <a:pt x="1079" y="7334"/>
                    <a:pt x="1366" y="7334"/>
                  </a:cubicBezTo>
                  <a:cubicBezTo>
                    <a:pt x="1472" y="7334"/>
                    <a:pt x="1571" y="7327"/>
                    <a:pt x="1655" y="7313"/>
                  </a:cubicBezTo>
                  <a:cubicBezTo>
                    <a:pt x="1872" y="7883"/>
                    <a:pt x="2414" y="8290"/>
                    <a:pt x="2984" y="8561"/>
                  </a:cubicBezTo>
                  <a:cubicBezTo>
                    <a:pt x="3228" y="8697"/>
                    <a:pt x="3499" y="8805"/>
                    <a:pt x="3770" y="8805"/>
                  </a:cubicBezTo>
                  <a:cubicBezTo>
                    <a:pt x="4042" y="8805"/>
                    <a:pt x="4313" y="8724"/>
                    <a:pt x="4476" y="8507"/>
                  </a:cubicBezTo>
                  <a:cubicBezTo>
                    <a:pt x="4042" y="8398"/>
                    <a:pt x="3689" y="7991"/>
                    <a:pt x="3662" y="7557"/>
                  </a:cubicBezTo>
                  <a:cubicBezTo>
                    <a:pt x="3635" y="7286"/>
                    <a:pt x="3689" y="7015"/>
                    <a:pt x="3689" y="6744"/>
                  </a:cubicBezTo>
                  <a:cubicBezTo>
                    <a:pt x="3662" y="6472"/>
                    <a:pt x="3553" y="6174"/>
                    <a:pt x="3282" y="6093"/>
                  </a:cubicBezTo>
                  <a:cubicBezTo>
                    <a:pt x="3445" y="6093"/>
                    <a:pt x="3662" y="6011"/>
                    <a:pt x="3770" y="5821"/>
                  </a:cubicBezTo>
                  <a:cubicBezTo>
                    <a:pt x="3418" y="5794"/>
                    <a:pt x="3146" y="5496"/>
                    <a:pt x="3119" y="5143"/>
                  </a:cubicBezTo>
                  <a:cubicBezTo>
                    <a:pt x="3092" y="4818"/>
                    <a:pt x="3255" y="4465"/>
                    <a:pt x="3526" y="4248"/>
                  </a:cubicBezTo>
                  <a:cubicBezTo>
                    <a:pt x="3797" y="4004"/>
                    <a:pt x="4096" y="3869"/>
                    <a:pt x="4448" y="3787"/>
                  </a:cubicBezTo>
                  <a:cubicBezTo>
                    <a:pt x="4910" y="3706"/>
                    <a:pt x="5479" y="3624"/>
                    <a:pt x="5750" y="3190"/>
                  </a:cubicBezTo>
                  <a:lnTo>
                    <a:pt x="5750" y="3190"/>
                  </a:lnTo>
                  <a:cubicBezTo>
                    <a:pt x="5750" y="3326"/>
                    <a:pt x="5750" y="3462"/>
                    <a:pt x="5696" y="3597"/>
                  </a:cubicBezTo>
                  <a:cubicBezTo>
                    <a:pt x="5669" y="3706"/>
                    <a:pt x="5588" y="3760"/>
                    <a:pt x="5479" y="3787"/>
                  </a:cubicBezTo>
                  <a:cubicBezTo>
                    <a:pt x="5859" y="3760"/>
                    <a:pt x="6239" y="3706"/>
                    <a:pt x="6564" y="3597"/>
                  </a:cubicBezTo>
                  <a:cubicBezTo>
                    <a:pt x="6808" y="3543"/>
                    <a:pt x="7215" y="3380"/>
                    <a:pt x="7215" y="3055"/>
                  </a:cubicBezTo>
                  <a:cubicBezTo>
                    <a:pt x="7215" y="3326"/>
                    <a:pt x="7242" y="3543"/>
                    <a:pt x="7242" y="3814"/>
                  </a:cubicBezTo>
                  <a:cubicBezTo>
                    <a:pt x="7378" y="3652"/>
                    <a:pt x="7568" y="3516"/>
                    <a:pt x="7703" y="3353"/>
                  </a:cubicBezTo>
                  <a:cubicBezTo>
                    <a:pt x="7866" y="3896"/>
                    <a:pt x="8002" y="4465"/>
                    <a:pt x="8164" y="5008"/>
                  </a:cubicBezTo>
                  <a:cubicBezTo>
                    <a:pt x="8192" y="5171"/>
                    <a:pt x="8273" y="5306"/>
                    <a:pt x="8381" y="5415"/>
                  </a:cubicBezTo>
                  <a:cubicBezTo>
                    <a:pt x="8420" y="5466"/>
                    <a:pt x="8488" y="5493"/>
                    <a:pt x="8556" y="5493"/>
                  </a:cubicBezTo>
                  <a:cubicBezTo>
                    <a:pt x="8631" y="5493"/>
                    <a:pt x="8705" y="5459"/>
                    <a:pt x="8734" y="5388"/>
                  </a:cubicBezTo>
                  <a:cubicBezTo>
                    <a:pt x="8463" y="5306"/>
                    <a:pt x="8381" y="4981"/>
                    <a:pt x="8436" y="4709"/>
                  </a:cubicBezTo>
                  <a:cubicBezTo>
                    <a:pt x="8517" y="4438"/>
                    <a:pt x="8680" y="4221"/>
                    <a:pt x="8788" y="3950"/>
                  </a:cubicBezTo>
                  <a:cubicBezTo>
                    <a:pt x="9059" y="3353"/>
                    <a:pt x="8924" y="2594"/>
                    <a:pt x="8571" y="2024"/>
                  </a:cubicBezTo>
                  <a:cubicBezTo>
                    <a:pt x="8002" y="1021"/>
                    <a:pt x="6944" y="342"/>
                    <a:pt x="5832" y="98"/>
                  </a:cubicBezTo>
                  <a:cubicBezTo>
                    <a:pt x="5484" y="34"/>
                    <a:pt x="5121" y="1"/>
                    <a:pt x="4754" y="1"/>
                  </a:cubicBezTo>
                  <a:close/>
                </a:path>
              </a:pathLst>
            </a:custGeom>
            <a:solidFill>
              <a:srgbClr val="0E2A4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32" name="Google Shape;3832;p52"/>
            <p:cNvSpPr/>
            <p:nvPr/>
          </p:nvSpPr>
          <p:spPr>
            <a:xfrm>
              <a:off x="973267" y="2614816"/>
              <a:ext cx="171284" cy="522684"/>
            </a:xfrm>
            <a:custGeom>
              <a:avLst/>
              <a:gdLst/>
              <a:ahLst/>
              <a:cxnLst/>
              <a:rect l="l" t="t" r="r" b="b"/>
              <a:pathLst>
                <a:path w="2036" h="6213" extrusionOk="0">
                  <a:moveTo>
                    <a:pt x="28" y="1"/>
                  </a:moveTo>
                  <a:lnTo>
                    <a:pt x="28" y="28"/>
                  </a:lnTo>
                  <a:cubicBezTo>
                    <a:pt x="82" y="55"/>
                    <a:pt x="1" y="787"/>
                    <a:pt x="28" y="814"/>
                  </a:cubicBezTo>
                  <a:cubicBezTo>
                    <a:pt x="163" y="1737"/>
                    <a:pt x="299" y="2035"/>
                    <a:pt x="353" y="2957"/>
                  </a:cubicBezTo>
                  <a:cubicBezTo>
                    <a:pt x="380" y="3500"/>
                    <a:pt x="380" y="4069"/>
                    <a:pt x="272" y="4585"/>
                  </a:cubicBezTo>
                  <a:cubicBezTo>
                    <a:pt x="489" y="5127"/>
                    <a:pt x="679" y="5697"/>
                    <a:pt x="923" y="6212"/>
                  </a:cubicBezTo>
                  <a:cubicBezTo>
                    <a:pt x="1221" y="5887"/>
                    <a:pt x="1628" y="2306"/>
                    <a:pt x="1628" y="2306"/>
                  </a:cubicBezTo>
                  <a:lnTo>
                    <a:pt x="1059" y="2008"/>
                  </a:lnTo>
                  <a:cubicBezTo>
                    <a:pt x="1059" y="2008"/>
                    <a:pt x="1710" y="1872"/>
                    <a:pt x="1710" y="1818"/>
                  </a:cubicBezTo>
                  <a:cubicBezTo>
                    <a:pt x="1655" y="1601"/>
                    <a:pt x="2035" y="869"/>
                    <a:pt x="1601" y="435"/>
                  </a:cubicBezTo>
                  <a:cubicBezTo>
                    <a:pt x="1303" y="136"/>
                    <a:pt x="163" y="1"/>
                    <a:pt x="28"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33" name="Google Shape;3833;p52"/>
            <p:cNvSpPr/>
            <p:nvPr/>
          </p:nvSpPr>
          <p:spPr>
            <a:xfrm>
              <a:off x="560286" y="2598832"/>
              <a:ext cx="492987" cy="540940"/>
            </a:xfrm>
            <a:custGeom>
              <a:avLst/>
              <a:gdLst/>
              <a:ahLst/>
              <a:cxnLst/>
              <a:rect l="l" t="t" r="r" b="b"/>
              <a:pathLst>
                <a:path w="5860" h="6430" extrusionOk="0">
                  <a:moveTo>
                    <a:pt x="2360" y="1"/>
                  </a:moveTo>
                  <a:cubicBezTo>
                    <a:pt x="1953" y="55"/>
                    <a:pt x="1546" y="191"/>
                    <a:pt x="1194" y="326"/>
                  </a:cubicBezTo>
                  <a:cubicBezTo>
                    <a:pt x="787" y="462"/>
                    <a:pt x="434" y="652"/>
                    <a:pt x="109" y="923"/>
                  </a:cubicBezTo>
                  <a:cubicBezTo>
                    <a:pt x="55" y="950"/>
                    <a:pt x="0" y="1004"/>
                    <a:pt x="0" y="1059"/>
                  </a:cubicBezTo>
                  <a:cubicBezTo>
                    <a:pt x="0" y="1086"/>
                    <a:pt x="0" y="1140"/>
                    <a:pt x="27" y="1167"/>
                  </a:cubicBezTo>
                  <a:cubicBezTo>
                    <a:pt x="380" y="2008"/>
                    <a:pt x="977" y="2767"/>
                    <a:pt x="1763" y="3256"/>
                  </a:cubicBezTo>
                  <a:cubicBezTo>
                    <a:pt x="1818" y="3310"/>
                    <a:pt x="1899" y="3364"/>
                    <a:pt x="1980" y="3364"/>
                  </a:cubicBezTo>
                  <a:cubicBezTo>
                    <a:pt x="1995" y="3365"/>
                    <a:pt x="2009" y="3366"/>
                    <a:pt x="2022" y="3366"/>
                  </a:cubicBezTo>
                  <a:cubicBezTo>
                    <a:pt x="2297" y="3366"/>
                    <a:pt x="2481" y="3120"/>
                    <a:pt x="2740" y="3120"/>
                  </a:cubicBezTo>
                  <a:cubicBezTo>
                    <a:pt x="2523" y="3391"/>
                    <a:pt x="2306" y="3635"/>
                    <a:pt x="2062" y="3852"/>
                  </a:cubicBezTo>
                  <a:cubicBezTo>
                    <a:pt x="2740" y="4693"/>
                    <a:pt x="5561" y="6049"/>
                    <a:pt x="5859" y="6429"/>
                  </a:cubicBezTo>
                  <a:cubicBezTo>
                    <a:pt x="5778" y="5968"/>
                    <a:pt x="5723" y="5507"/>
                    <a:pt x="5588" y="5073"/>
                  </a:cubicBezTo>
                  <a:cubicBezTo>
                    <a:pt x="5479" y="4992"/>
                    <a:pt x="5425" y="4910"/>
                    <a:pt x="5344" y="4802"/>
                  </a:cubicBezTo>
                  <a:cubicBezTo>
                    <a:pt x="4855" y="4286"/>
                    <a:pt x="4394" y="3690"/>
                    <a:pt x="4042" y="3066"/>
                  </a:cubicBezTo>
                  <a:cubicBezTo>
                    <a:pt x="3418" y="2116"/>
                    <a:pt x="2767" y="1249"/>
                    <a:pt x="2414" y="136"/>
                  </a:cubicBezTo>
                  <a:cubicBezTo>
                    <a:pt x="2414" y="109"/>
                    <a:pt x="2414" y="82"/>
                    <a:pt x="2360" y="55"/>
                  </a:cubicBezTo>
                  <a:lnTo>
                    <a:pt x="2360" y="1"/>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34" name="Google Shape;3834;p52"/>
            <p:cNvSpPr/>
            <p:nvPr/>
          </p:nvSpPr>
          <p:spPr>
            <a:xfrm>
              <a:off x="375458" y="3080291"/>
              <a:ext cx="319516" cy="632218"/>
            </a:xfrm>
            <a:custGeom>
              <a:avLst/>
              <a:gdLst/>
              <a:ahLst/>
              <a:cxnLst/>
              <a:rect l="l" t="t" r="r" b="b"/>
              <a:pathLst>
                <a:path w="3798" h="7515" extrusionOk="0">
                  <a:moveTo>
                    <a:pt x="0" y="1"/>
                  </a:moveTo>
                  <a:lnTo>
                    <a:pt x="0" y="1"/>
                  </a:lnTo>
                  <a:cubicBezTo>
                    <a:pt x="733" y="2523"/>
                    <a:pt x="1845" y="4558"/>
                    <a:pt x="3201" y="7460"/>
                  </a:cubicBezTo>
                  <a:lnTo>
                    <a:pt x="3716" y="7514"/>
                  </a:lnTo>
                  <a:cubicBezTo>
                    <a:pt x="3798" y="6809"/>
                    <a:pt x="3743" y="6104"/>
                    <a:pt x="3662" y="5371"/>
                  </a:cubicBezTo>
                  <a:cubicBezTo>
                    <a:pt x="3526" y="4558"/>
                    <a:pt x="3282" y="3717"/>
                    <a:pt x="2930" y="2930"/>
                  </a:cubicBezTo>
                  <a:cubicBezTo>
                    <a:pt x="2604" y="2198"/>
                    <a:pt x="2197" y="1520"/>
                    <a:pt x="1628" y="950"/>
                  </a:cubicBezTo>
                  <a:cubicBezTo>
                    <a:pt x="1167" y="489"/>
                    <a:pt x="597" y="137"/>
                    <a:pt x="0" y="1"/>
                  </a:cubicBezTo>
                  <a:close/>
                </a:path>
              </a:pathLst>
            </a:custGeom>
            <a:solidFill>
              <a:srgbClr val="C3EAEB"/>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35" name="Google Shape;3835;p52"/>
            <p:cNvSpPr/>
            <p:nvPr/>
          </p:nvSpPr>
          <p:spPr>
            <a:xfrm>
              <a:off x="868360" y="3650337"/>
              <a:ext cx="35418" cy="45934"/>
            </a:xfrm>
            <a:custGeom>
              <a:avLst/>
              <a:gdLst/>
              <a:ahLst/>
              <a:cxnLst/>
              <a:rect l="l" t="t" r="r" b="b"/>
              <a:pathLst>
                <a:path w="421" h="546" extrusionOk="0">
                  <a:moveTo>
                    <a:pt x="231" y="1"/>
                  </a:moveTo>
                  <a:cubicBezTo>
                    <a:pt x="219" y="1"/>
                    <a:pt x="205" y="3"/>
                    <a:pt x="190" y="6"/>
                  </a:cubicBezTo>
                  <a:lnTo>
                    <a:pt x="163" y="6"/>
                  </a:lnTo>
                  <a:cubicBezTo>
                    <a:pt x="136" y="6"/>
                    <a:pt x="109" y="33"/>
                    <a:pt x="54" y="87"/>
                  </a:cubicBezTo>
                  <a:cubicBezTo>
                    <a:pt x="0" y="196"/>
                    <a:pt x="0" y="358"/>
                    <a:pt x="54" y="467"/>
                  </a:cubicBezTo>
                  <a:cubicBezTo>
                    <a:pt x="54" y="494"/>
                    <a:pt x="109" y="521"/>
                    <a:pt x="136" y="521"/>
                  </a:cubicBezTo>
                  <a:cubicBezTo>
                    <a:pt x="154" y="521"/>
                    <a:pt x="172" y="545"/>
                    <a:pt x="198" y="545"/>
                  </a:cubicBezTo>
                  <a:cubicBezTo>
                    <a:pt x="211" y="545"/>
                    <a:pt x="226" y="539"/>
                    <a:pt x="244" y="521"/>
                  </a:cubicBezTo>
                  <a:cubicBezTo>
                    <a:pt x="271" y="521"/>
                    <a:pt x="298" y="494"/>
                    <a:pt x="298" y="467"/>
                  </a:cubicBezTo>
                  <a:cubicBezTo>
                    <a:pt x="324" y="365"/>
                    <a:pt x="421" y="1"/>
                    <a:pt x="231" y="1"/>
                  </a:cubicBezTo>
                  <a:close/>
                </a:path>
              </a:pathLst>
            </a:custGeom>
            <a:solidFill>
              <a:srgbClr val="C3EAEB"/>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36" name="Google Shape;3836;p52"/>
            <p:cNvSpPr/>
            <p:nvPr/>
          </p:nvSpPr>
          <p:spPr>
            <a:xfrm>
              <a:off x="891159" y="3552581"/>
              <a:ext cx="36007" cy="46859"/>
            </a:xfrm>
            <a:custGeom>
              <a:avLst/>
              <a:gdLst/>
              <a:ahLst/>
              <a:cxnLst/>
              <a:rect l="l" t="t" r="r" b="b"/>
              <a:pathLst>
                <a:path w="428" h="557" extrusionOk="0">
                  <a:moveTo>
                    <a:pt x="213" y="0"/>
                  </a:moveTo>
                  <a:cubicBezTo>
                    <a:pt x="205" y="0"/>
                    <a:pt x="198" y="1"/>
                    <a:pt x="190" y="2"/>
                  </a:cubicBezTo>
                  <a:lnTo>
                    <a:pt x="163" y="2"/>
                  </a:lnTo>
                  <a:cubicBezTo>
                    <a:pt x="136" y="2"/>
                    <a:pt x="136" y="29"/>
                    <a:pt x="55" y="110"/>
                  </a:cubicBezTo>
                  <a:cubicBezTo>
                    <a:pt x="0" y="219"/>
                    <a:pt x="0" y="381"/>
                    <a:pt x="55" y="490"/>
                  </a:cubicBezTo>
                  <a:cubicBezTo>
                    <a:pt x="55" y="517"/>
                    <a:pt x="109" y="544"/>
                    <a:pt x="136" y="544"/>
                  </a:cubicBezTo>
                  <a:cubicBezTo>
                    <a:pt x="154" y="544"/>
                    <a:pt x="172" y="556"/>
                    <a:pt x="198" y="556"/>
                  </a:cubicBezTo>
                  <a:cubicBezTo>
                    <a:pt x="211" y="556"/>
                    <a:pt x="226" y="553"/>
                    <a:pt x="244" y="544"/>
                  </a:cubicBezTo>
                  <a:cubicBezTo>
                    <a:pt x="271" y="544"/>
                    <a:pt x="299" y="517"/>
                    <a:pt x="299" y="490"/>
                  </a:cubicBezTo>
                  <a:cubicBezTo>
                    <a:pt x="325" y="385"/>
                    <a:pt x="427" y="0"/>
                    <a:pt x="213" y="0"/>
                  </a:cubicBezTo>
                  <a:close/>
                </a:path>
              </a:pathLst>
            </a:custGeom>
            <a:solidFill>
              <a:srgbClr val="C3EAEB"/>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37" name="Google Shape;3837;p52"/>
            <p:cNvSpPr/>
            <p:nvPr/>
          </p:nvSpPr>
          <p:spPr>
            <a:xfrm>
              <a:off x="174646" y="2854410"/>
              <a:ext cx="832946" cy="968139"/>
            </a:xfrm>
            <a:custGeom>
              <a:avLst/>
              <a:gdLst/>
              <a:ahLst/>
              <a:cxnLst/>
              <a:rect l="l" t="t" r="r" b="b"/>
              <a:pathLst>
                <a:path w="9901" h="11508" extrusionOk="0">
                  <a:moveTo>
                    <a:pt x="1818" y="1"/>
                  </a:moveTo>
                  <a:lnTo>
                    <a:pt x="1601" y="652"/>
                  </a:lnTo>
                  <a:cubicBezTo>
                    <a:pt x="1411" y="1113"/>
                    <a:pt x="1275" y="1601"/>
                    <a:pt x="1221" y="2062"/>
                  </a:cubicBezTo>
                  <a:lnTo>
                    <a:pt x="136" y="9494"/>
                  </a:lnTo>
                  <a:cubicBezTo>
                    <a:pt x="0" y="10443"/>
                    <a:pt x="651" y="11257"/>
                    <a:pt x="1492" y="11447"/>
                  </a:cubicBezTo>
                  <a:cubicBezTo>
                    <a:pt x="1628" y="11488"/>
                    <a:pt x="1763" y="11508"/>
                    <a:pt x="1899" y="11508"/>
                  </a:cubicBezTo>
                  <a:cubicBezTo>
                    <a:pt x="2035" y="11508"/>
                    <a:pt x="2170" y="11488"/>
                    <a:pt x="2306" y="11447"/>
                  </a:cubicBezTo>
                  <a:lnTo>
                    <a:pt x="9060" y="9928"/>
                  </a:lnTo>
                  <a:lnTo>
                    <a:pt x="9087" y="9928"/>
                  </a:lnTo>
                  <a:lnTo>
                    <a:pt x="9873" y="9765"/>
                  </a:lnTo>
                  <a:lnTo>
                    <a:pt x="9901" y="9277"/>
                  </a:lnTo>
                  <a:lnTo>
                    <a:pt x="9901" y="7894"/>
                  </a:lnTo>
                  <a:lnTo>
                    <a:pt x="8707" y="8002"/>
                  </a:lnTo>
                  <a:lnTo>
                    <a:pt x="8599" y="8002"/>
                  </a:lnTo>
                  <a:lnTo>
                    <a:pt x="3309" y="8545"/>
                  </a:lnTo>
                  <a:lnTo>
                    <a:pt x="3309" y="8545"/>
                  </a:lnTo>
                  <a:lnTo>
                    <a:pt x="3960" y="6131"/>
                  </a:lnTo>
                  <a:cubicBezTo>
                    <a:pt x="4476" y="4178"/>
                    <a:pt x="3852" y="2062"/>
                    <a:pt x="2360" y="706"/>
                  </a:cubicBezTo>
                  <a:cubicBezTo>
                    <a:pt x="2306" y="652"/>
                    <a:pt x="2197" y="570"/>
                    <a:pt x="2143" y="516"/>
                  </a:cubicBezTo>
                  <a:lnTo>
                    <a:pt x="1818" y="1"/>
                  </a:lnTo>
                  <a:close/>
                </a:path>
              </a:pathLst>
            </a:custGeom>
            <a:solidFill>
              <a:srgbClr val="C3EAEB"/>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38" name="Google Shape;3838;p52"/>
            <p:cNvSpPr/>
            <p:nvPr/>
          </p:nvSpPr>
          <p:spPr>
            <a:xfrm>
              <a:off x="872903" y="3525324"/>
              <a:ext cx="132417" cy="178014"/>
            </a:xfrm>
            <a:custGeom>
              <a:avLst/>
              <a:gdLst/>
              <a:ahLst/>
              <a:cxnLst/>
              <a:rect l="l" t="t" r="r" b="b"/>
              <a:pathLst>
                <a:path w="1574" h="2116" extrusionOk="0">
                  <a:moveTo>
                    <a:pt x="1546" y="0"/>
                  </a:moveTo>
                  <a:lnTo>
                    <a:pt x="380" y="81"/>
                  </a:lnTo>
                  <a:cubicBezTo>
                    <a:pt x="299" y="163"/>
                    <a:pt x="272" y="217"/>
                    <a:pt x="244" y="298"/>
                  </a:cubicBezTo>
                  <a:cubicBezTo>
                    <a:pt x="136" y="488"/>
                    <a:pt x="82" y="705"/>
                    <a:pt x="55" y="949"/>
                  </a:cubicBezTo>
                  <a:cubicBezTo>
                    <a:pt x="0" y="1356"/>
                    <a:pt x="0" y="1763"/>
                    <a:pt x="109" y="2116"/>
                  </a:cubicBezTo>
                  <a:lnTo>
                    <a:pt x="760" y="1980"/>
                  </a:lnTo>
                  <a:lnTo>
                    <a:pt x="787" y="1980"/>
                  </a:lnTo>
                  <a:lnTo>
                    <a:pt x="1573" y="1817"/>
                  </a:lnTo>
                  <a:lnTo>
                    <a:pt x="1546" y="0"/>
                  </a:lnTo>
                  <a:close/>
                </a:path>
              </a:pathLst>
            </a:custGeom>
            <a:solidFill>
              <a:srgbClr val="FAC5A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39" name="Google Shape;3839;p52"/>
            <p:cNvSpPr/>
            <p:nvPr/>
          </p:nvSpPr>
          <p:spPr>
            <a:xfrm>
              <a:off x="904871" y="3516154"/>
              <a:ext cx="132417" cy="178098"/>
            </a:xfrm>
            <a:custGeom>
              <a:avLst/>
              <a:gdLst/>
              <a:ahLst/>
              <a:cxnLst/>
              <a:rect l="l" t="t" r="r" b="b"/>
              <a:pathLst>
                <a:path w="1574" h="2117" extrusionOk="0">
                  <a:moveTo>
                    <a:pt x="1519" y="1"/>
                  </a:moveTo>
                  <a:lnTo>
                    <a:pt x="380" y="109"/>
                  </a:lnTo>
                  <a:cubicBezTo>
                    <a:pt x="298" y="163"/>
                    <a:pt x="271" y="245"/>
                    <a:pt x="244" y="299"/>
                  </a:cubicBezTo>
                  <a:cubicBezTo>
                    <a:pt x="136" y="516"/>
                    <a:pt x="81" y="706"/>
                    <a:pt x="27" y="950"/>
                  </a:cubicBezTo>
                  <a:cubicBezTo>
                    <a:pt x="0" y="1357"/>
                    <a:pt x="0" y="1764"/>
                    <a:pt x="108" y="2116"/>
                  </a:cubicBezTo>
                  <a:lnTo>
                    <a:pt x="759" y="2008"/>
                  </a:lnTo>
                  <a:lnTo>
                    <a:pt x="787" y="2008"/>
                  </a:lnTo>
                  <a:lnTo>
                    <a:pt x="1573" y="1818"/>
                  </a:lnTo>
                  <a:lnTo>
                    <a:pt x="1519" y="1"/>
                  </a:lnTo>
                  <a:close/>
                </a:path>
              </a:pathLst>
            </a:custGeom>
            <a:solidFill>
              <a:srgbClr val="FAC5A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40" name="Google Shape;3840;p52"/>
            <p:cNvSpPr/>
            <p:nvPr/>
          </p:nvSpPr>
          <p:spPr>
            <a:xfrm>
              <a:off x="925398" y="3495627"/>
              <a:ext cx="255579" cy="209309"/>
            </a:xfrm>
            <a:custGeom>
              <a:avLst/>
              <a:gdLst/>
              <a:ahLst/>
              <a:cxnLst/>
              <a:rect l="l" t="t" r="r" b="b"/>
              <a:pathLst>
                <a:path w="3038" h="2488" extrusionOk="0">
                  <a:moveTo>
                    <a:pt x="949" y="0"/>
                  </a:moveTo>
                  <a:cubicBezTo>
                    <a:pt x="760" y="0"/>
                    <a:pt x="597" y="0"/>
                    <a:pt x="461" y="28"/>
                  </a:cubicBezTo>
                  <a:cubicBezTo>
                    <a:pt x="298" y="82"/>
                    <a:pt x="163" y="163"/>
                    <a:pt x="81" y="299"/>
                  </a:cubicBezTo>
                  <a:cubicBezTo>
                    <a:pt x="27" y="434"/>
                    <a:pt x="136" y="543"/>
                    <a:pt x="190" y="679"/>
                  </a:cubicBezTo>
                  <a:cubicBezTo>
                    <a:pt x="136" y="760"/>
                    <a:pt x="0" y="896"/>
                    <a:pt x="27" y="977"/>
                  </a:cubicBezTo>
                  <a:cubicBezTo>
                    <a:pt x="54" y="1085"/>
                    <a:pt x="190" y="1194"/>
                    <a:pt x="298" y="1194"/>
                  </a:cubicBezTo>
                  <a:cubicBezTo>
                    <a:pt x="163" y="1194"/>
                    <a:pt x="54" y="1330"/>
                    <a:pt x="54" y="1465"/>
                  </a:cubicBezTo>
                  <a:cubicBezTo>
                    <a:pt x="54" y="1601"/>
                    <a:pt x="163" y="1736"/>
                    <a:pt x="298" y="1764"/>
                  </a:cubicBezTo>
                  <a:cubicBezTo>
                    <a:pt x="136" y="1899"/>
                    <a:pt x="163" y="2116"/>
                    <a:pt x="298" y="2279"/>
                  </a:cubicBezTo>
                  <a:cubicBezTo>
                    <a:pt x="407" y="2414"/>
                    <a:pt x="597" y="2442"/>
                    <a:pt x="787" y="2469"/>
                  </a:cubicBezTo>
                  <a:cubicBezTo>
                    <a:pt x="876" y="2482"/>
                    <a:pt x="966" y="2488"/>
                    <a:pt x="1056" y="2488"/>
                  </a:cubicBezTo>
                  <a:cubicBezTo>
                    <a:pt x="1534" y="2488"/>
                    <a:pt x="2007" y="2313"/>
                    <a:pt x="2441" y="2062"/>
                  </a:cubicBezTo>
                  <a:cubicBezTo>
                    <a:pt x="2550" y="2008"/>
                    <a:pt x="2631" y="1899"/>
                    <a:pt x="2685" y="1791"/>
                  </a:cubicBezTo>
                  <a:cubicBezTo>
                    <a:pt x="2685" y="1736"/>
                    <a:pt x="2631" y="1601"/>
                    <a:pt x="2577" y="1574"/>
                  </a:cubicBezTo>
                  <a:cubicBezTo>
                    <a:pt x="2631" y="1574"/>
                    <a:pt x="2740" y="1574"/>
                    <a:pt x="2848" y="1519"/>
                  </a:cubicBezTo>
                  <a:cubicBezTo>
                    <a:pt x="2957" y="1465"/>
                    <a:pt x="3038" y="1357"/>
                    <a:pt x="3011" y="1221"/>
                  </a:cubicBezTo>
                  <a:cubicBezTo>
                    <a:pt x="3011" y="1113"/>
                    <a:pt x="2929" y="1085"/>
                    <a:pt x="2875" y="1058"/>
                  </a:cubicBezTo>
                  <a:cubicBezTo>
                    <a:pt x="2984" y="1031"/>
                    <a:pt x="3038" y="923"/>
                    <a:pt x="3038" y="814"/>
                  </a:cubicBezTo>
                  <a:cubicBezTo>
                    <a:pt x="3011" y="706"/>
                    <a:pt x="2902" y="624"/>
                    <a:pt x="2767" y="624"/>
                  </a:cubicBezTo>
                  <a:cubicBezTo>
                    <a:pt x="2875" y="570"/>
                    <a:pt x="3011" y="516"/>
                    <a:pt x="3011" y="407"/>
                  </a:cubicBezTo>
                  <a:cubicBezTo>
                    <a:pt x="3038" y="326"/>
                    <a:pt x="2984" y="245"/>
                    <a:pt x="2902" y="190"/>
                  </a:cubicBezTo>
                  <a:cubicBezTo>
                    <a:pt x="2848" y="163"/>
                    <a:pt x="2740" y="136"/>
                    <a:pt x="2658" y="136"/>
                  </a:cubicBezTo>
                  <a:cubicBezTo>
                    <a:pt x="2089" y="55"/>
                    <a:pt x="1519" y="28"/>
                    <a:pt x="949" y="0"/>
                  </a:cubicBezTo>
                  <a:close/>
                </a:path>
              </a:pathLst>
            </a:custGeom>
            <a:solidFill>
              <a:srgbClr val="FAC5A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41" name="Google Shape;3841;p52"/>
            <p:cNvSpPr/>
            <p:nvPr/>
          </p:nvSpPr>
          <p:spPr>
            <a:xfrm>
              <a:off x="1005235" y="3538952"/>
              <a:ext cx="164385" cy="13797"/>
            </a:xfrm>
            <a:custGeom>
              <a:avLst/>
              <a:gdLst/>
              <a:ahLst/>
              <a:cxnLst/>
              <a:rect l="l" t="t" r="r" b="b"/>
              <a:pathLst>
                <a:path w="1954" h="164" extrusionOk="0">
                  <a:moveTo>
                    <a:pt x="55" y="1"/>
                  </a:moveTo>
                  <a:cubicBezTo>
                    <a:pt x="0" y="1"/>
                    <a:pt x="0" y="109"/>
                    <a:pt x="55" y="109"/>
                  </a:cubicBezTo>
                  <a:cubicBezTo>
                    <a:pt x="679" y="136"/>
                    <a:pt x="1275" y="164"/>
                    <a:pt x="1899" y="164"/>
                  </a:cubicBezTo>
                  <a:cubicBezTo>
                    <a:pt x="1953" y="164"/>
                    <a:pt x="1953" y="55"/>
                    <a:pt x="1899" y="55"/>
                  </a:cubicBezTo>
                  <a:cubicBezTo>
                    <a:pt x="1275" y="28"/>
                    <a:pt x="679" y="28"/>
                    <a:pt x="55" y="1"/>
                  </a:cubicBezTo>
                  <a:close/>
                </a:path>
              </a:pathLst>
            </a:custGeom>
            <a:solidFill>
              <a:srgbClr val="FAC5A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42" name="Google Shape;3842;p52"/>
            <p:cNvSpPr/>
            <p:nvPr/>
          </p:nvSpPr>
          <p:spPr>
            <a:xfrm>
              <a:off x="998421" y="3582362"/>
              <a:ext cx="178014" cy="12030"/>
            </a:xfrm>
            <a:custGeom>
              <a:avLst/>
              <a:gdLst/>
              <a:ahLst/>
              <a:cxnLst/>
              <a:rect l="l" t="t" r="r" b="b"/>
              <a:pathLst>
                <a:path w="2116" h="143" extrusionOk="0">
                  <a:moveTo>
                    <a:pt x="81" y="0"/>
                  </a:moveTo>
                  <a:cubicBezTo>
                    <a:pt x="0" y="0"/>
                    <a:pt x="0" y="82"/>
                    <a:pt x="54" y="82"/>
                  </a:cubicBezTo>
                  <a:cubicBezTo>
                    <a:pt x="393" y="122"/>
                    <a:pt x="732" y="143"/>
                    <a:pt x="1065" y="143"/>
                  </a:cubicBezTo>
                  <a:cubicBezTo>
                    <a:pt x="1397" y="143"/>
                    <a:pt x="1722" y="122"/>
                    <a:pt x="2034" y="82"/>
                  </a:cubicBezTo>
                  <a:cubicBezTo>
                    <a:pt x="2116" y="82"/>
                    <a:pt x="2116" y="0"/>
                    <a:pt x="2034" y="0"/>
                  </a:cubicBezTo>
                  <a:cubicBezTo>
                    <a:pt x="1722" y="27"/>
                    <a:pt x="1397" y="41"/>
                    <a:pt x="1068" y="41"/>
                  </a:cubicBezTo>
                  <a:cubicBezTo>
                    <a:pt x="739" y="41"/>
                    <a:pt x="407" y="27"/>
                    <a:pt x="81" y="0"/>
                  </a:cubicBezTo>
                  <a:close/>
                </a:path>
              </a:pathLst>
            </a:custGeom>
            <a:solidFill>
              <a:srgbClr val="FAC5A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843" name="Google Shape;3843;p52"/>
            <p:cNvSpPr/>
            <p:nvPr/>
          </p:nvSpPr>
          <p:spPr>
            <a:xfrm>
              <a:off x="1005824" y="3621144"/>
              <a:ext cx="145541" cy="20527"/>
            </a:xfrm>
            <a:custGeom>
              <a:avLst/>
              <a:gdLst/>
              <a:ahLst/>
              <a:cxnLst/>
              <a:rect l="l" t="t" r="r" b="b"/>
              <a:pathLst>
                <a:path w="1730" h="244" extrusionOk="0">
                  <a:moveTo>
                    <a:pt x="1621" y="0"/>
                  </a:moveTo>
                  <a:cubicBezTo>
                    <a:pt x="1269" y="93"/>
                    <a:pt x="904" y="135"/>
                    <a:pt x="544" y="135"/>
                  </a:cubicBezTo>
                  <a:cubicBezTo>
                    <a:pt x="377" y="135"/>
                    <a:pt x="211" y="126"/>
                    <a:pt x="48" y="109"/>
                  </a:cubicBezTo>
                  <a:cubicBezTo>
                    <a:pt x="44" y="105"/>
                    <a:pt x="40" y="103"/>
                    <a:pt x="37" y="103"/>
                  </a:cubicBezTo>
                  <a:cubicBezTo>
                    <a:pt x="15" y="103"/>
                    <a:pt x="1" y="170"/>
                    <a:pt x="48" y="217"/>
                  </a:cubicBezTo>
                  <a:cubicBezTo>
                    <a:pt x="219" y="234"/>
                    <a:pt x="391" y="243"/>
                    <a:pt x="562" y="243"/>
                  </a:cubicBezTo>
                  <a:cubicBezTo>
                    <a:pt x="931" y="243"/>
                    <a:pt x="1296" y="201"/>
                    <a:pt x="1648" y="109"/>
                  </a:cubicBezTo>
                  <a:cubicBezTo>
                    <a:pt x="1729" y="82"/>
                    <a:pt x="1675" y="0"/>
                    <a:pt x="1621" y="0"/>
                  </a:cubicBezTo>
                  <a:close/>
                </a:path>
              </a:pathLst>
            </a:custGeom>
            <a:solidFill>
              <a:srgbClr val="FAC5A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grpSp>
      <p:sp>
        <p:nvSpPr>
          <p:cNvPr id="3844" name="Google Shape;3844;p52"/>
          <p:cNvSpPr txBox="1">
            <a:spLocks noGrp="1"/>
          </p:cNvSpPr>
          <p:nvPr>
            <p:ph type="subTitle" idx="1"/>
          </p:nvPr>
        </p:nvSpPr>
        <p:spPr>
          <a:xfrm>
            <a:off x="4006411" y="1171613"/>
            <a:ext cx="4448795" cy="5317791"/>
          </a:xfrm>
          <a:prstGeom prst="rect">
            <a:avLst/>
          </a:prstGeom>
        </p:spPr>
        <p:txBody>
          <a:bodyPr spcFirstLastPara="1" wrap="square" lIns="121900" tIns="121900" rIns="121900" bIns="121900" anchor="t" anchorCtr="0">
            <a:noAutofit/>
          </a:bodyPr>
          <a:lstStyle/>
          <a:p>
            <a:pPr marL="685783" indent="-685783">
              <a:lnSpc>
                <a:spcPct val="90000"/>
              </a:lnSpc>
              <a:spcBef>
                <a:spcPts val="1160"/>
              </a:spcBef>
              <a:buFont typeface="+mj-lt"/>
              <a:buAutoNum type="arabicPeriod"/>
              <a:defRPr/>
            </a:pPr>
            <a:r>
              <a:rPr lang="en-US" altLang="zh-CN" sz="2133" b="1" dirty="0">
                <a:latin typeface="Times New Roman" panose="02020603050405020304" pitchFamily="18" charset="0"/>
                <a:sym typeface="Times New Roman" panose="02020603050405020304" pitchFamily="18" charset="0"/>
              </a:rPr>
              <a:t>Introduction</a:t>
            </a:r>
          </a:p>
          <a:p>
            <a:pPr marL="685783" indent="-685783">
              <a:lnSpc>
                <a:spcPct val="90000"/>
              </a:lnSpc>
              <a:spcBef>
                <a:spcPts val="1160"/>
              </a:spcBef>
              <a:buFont typeface="+mj-lt"/>
              <a:buAutoNum type="arabicPeriod"/>
              <a:defRPr/>
            </a:pPr>
            <a:r>
              <a:rPr lang="en-US" altLang="zh-CN" sz="2133" b="1" dirty="0">
                <a:latin typeface="Times New Roman" panose="02020603050405020304" pitchFamily="18" charset="0"/>
                <a:sym typeface="Times New Roman" panose="02020603050405020304" pitchFamily="18" charset="0"/>
              </a:rPr>
              <a:t>Motivation</a:t>
            </a:r>
          </a:p>
          <a:p>
            <a:pPr marL="685783" indent="-685783">
              <a:lnSpc>
                <a:spcPct val="90000"/>
              </a:lnSpc>
              <a:spcBef>
                <a:spcPts val="1160"/>
              </a:spcBef>
              <a:buFont typeface="+mj-lt"/>
              <a:buAutoNum type="arabicPeriod"/>
              <a:defRPr/>
            </a:pPr>
            <a:r>
              <a:rPr lang="en-US" altLang="zh-CN" sz="2133" b="1" dirty="0">
                <a:latin typeface="Times New Roman" panose="02020603050405020304" pitchFamily="18" charset="0"/>
                <a:sym typeface="Times New Roman" panose="02020603050405020304" pitchFamily="18" charset="0"/>
              </a:rPr>
              <a:t>Abstract</a:t>
            </a:r>
          </a:p>
          <a:p>
            <a:pPr marL="685783" indent="-685783">
              <a:lnSpc>
                <a:spcPct val="90000"/>
              </a:lnSpc>
              <a:spcBef>
                <a:spcPts val="1160"/>
              </a:spcBef>
              <a:buFont typeface="+mj-lt"/>
              <a:buAutoNum type="arabicPeriod"/>
              <a:defRPr/>
            </a:pPr>
            <a:r>
              <a:rPr lang="en-US" altLang="zh-CN" sz="2133" b="1" dirty="0">
                <a:latin typeface="Times New Roman" panose="02020603050405020304" pitchFamily="18" charset="0"/>
                <a:sym typeface="Times New Roman" panose="02020603050405020304" pitchFamily="18" charset="0"/>
              </a:rPr>
              <a:t>Problem Statement</a:t>
            </a:r>
          </a:p>
          <a:p>
            <a:pPr marL="685783" indent="-685783">
              <a:lnSpc>
                <a:spcPct val="90000"/>
              </a:lnSpc>
              <a:spcBef>
                <a:spcPts val="1160"/>
              </a:spcBef>
              <a:buFont typeface="+mj-lt"/>
              <a:buAutoNum type="arabicPeriod"/>
              <a:defRPr/>
            </a:pPr>
            <a:r>
              <a:rPr lang="en-US" altLang="zh-CN" sz="2133" b="1" dirty="0">
                <a:latin typeface="Times New Roman" panose="02020603050405020304" pitchFamily="18" charset="0"/>
                <a:sym typeface="Times New Roman" panose="02020603050405020304" pitchFamily="18" charset="0"/>
              </a:rPr>
              <a:t>Proposed System</a:t>
            </a:r>
          </a:p>
          <a:p>
            <a:pPr marL="685783" indent="-685783">
              <a:lnSpc>
                <a:spcPct val="90000"/>
              </a:lnSpc>
              <a:spcBef>
                <a:spcPts val="1160"/>
              </a:spcBef>
              <a:buFont typeface="+mj-lt"/>
              <a:buAutoNum type="arabicPeriod"/>
              <a:defRPr/>
            </a:pPr>
            <a:r>
              <a:rPr lang="en-US" altLang="zh-CN" sz="2133" b="1" dirty="0">
                <a:latin typeface="Times New Roman" panose="02020603050405020304" pitchFamily="18" charset="0"/>
                <a:sym typeface="Times New Roman" panose="02020603050405020304" pitchFamily="18" charset="0"/>
              </a:rPr>
              <a:t>Methods &amp; Algorithm</a:t>
            </a:r>
          </a:p>
          <a:p>
            <a:pPr marL="685783" indent="-685783">
              <a:lnSpc>
                <a:spcPct val="90000"/>
              </a:lnSpc>
              <a:spcBef>
                <a:spcPts val="1160"/>
              </a:spcBef>
              <a:buFont typeface="+mj-lt"/>
              <a:buAutoNum type="arabicPeriod"/>
              <a:defRPr/>
            </a:pPr>
            <a:r>
              <a:rPr lang="en-US" altLang="zh-CN" sz="2133" b="1" dirty="0">
                <a:latin typeface="Times New Roman" panose="02020603050405020304" pitchFamily="18" charset="0"/>
                <a:sym typeface="Times New Roman" panose="02020603050405020304" pitchFamily="18" charset="0"/>
              </a:rPr>
              <a:t>Requirement analysis</a:t>
            </a:r>
          </a:p>
          <a:p>
            <a:pPr marL="685783" indent="-685783">
              <a:lnSpc>
                <a:spcPct val="90000"/>
              </a:lnSpc>
              <a:spcBef>
                <a:spcPts val="1160"/>
              </a:spcBef>
              <a:buFont typeface="+mj-lt"/>
              <a:buAutoNum type="arabicPeriod"/>
              <a:defRPr/>
            </a:pPr>
            <a:r>
              <a:rPr lang="en-US" altLang="zh-CN" sz="2133" b="1" dirty="0">
                <a:latin typeface="Times New Roman" panose="02020603050405020304" pitchFamily="18" charset="0"/>
                <a:sym typeface="Times New Roman" panose="02020603050405020304" pitchFamily="18" charset="0"/>
              </a:rPr>
              <a:t>Project Development Plan</a:t>
            </a:r>
          </a:p>
          <a:p>
            <a:pPr marL="685783" indent="-685783">
              <a:lnSpc>
                <a:spcPct val="90000"/>
              </a:lnSpc>
              <a:spcBef>
                <a:spcPts val="1160"/>
              </a:spcBef>
              <a:buFont typeface="+mj-lt"/>
              <a:buAutoNum type="arabicPeriod"/>
              <a:defRPr/>
            </a:pPr>
            <a:r>
              <a:rPr lang="en-US" altLang="zh-CN" sz="2133" b="1" dirty="0">
                <a:latin typeface="Times New Roman" panose="02020603050405020304" pitchFamily="18" charset="0"/>
                <a:sym typeface="Times New Roman" panose="02020603050405020304" pitchFamily="18" charset="0"/>
              </a:rPr>
              <a:t>Advantages and Applications</a:t>
            </a:r>
          </a:p>
          <a:p>
            <a:pPr marL="685783" indent="-685783">
              <a:lnSpc>
                <a:spcPct val="90000"/>
              </a:lnSpc>
              <a:spcBef>
                <a:spcPts val="1160"/>
              </a:spcBef>
              <a:buFont typeface="+mj-lt"/>
              <a:buAutoNum type="arabicPeriod"/>
              <a:defRPr/>
            </a:pPr>
            <a:r>
              <a:rPr lang="en-US" altLang="zh-CN" sz="2133" b="1" dirty="0">
                <a:latin typeface="Times New Roman" panose="02020603050405020304" pitchFamily="18" charset="0"/>
                <a:sym typeface="Times New Roman" panose="02020603050405020304" pitchFamily="18" charset="0"/>
              </a:rPr>
              <a:t>Conclusion </a:t>
            </a:r>
          </a:p>
          <a:p>
            <a:pPr marL="685783" indent="-685783">
              <a:lnSpc>
                <a:spcPct val="90000"/>
              </a:lnSpc>
              <a:spcBef>
                <a:spcPts val="1160"/>
              </a:spcBef>
              <a:buFont typeface="+mj-lt"/>
              <a:buAutoNum type="arabicPeriod"/>
              <a:defRPr/>
            </a:pPr>
            <a:r>
              <a:rPr lang="en-US" altLang="zh-CN" sz="2133" b="1" dirty="0">
                <a:latin typeface="Times New Roman" panose="02020603050405020304" pitchFamily="18" charset="0"/>
                <a:sym typeface="Times New Roman" panose="02020603050405020304" pitchFamily="18" charset="0"/>
              </a:rPr>
              <a:t>References</a:t>
            </a:r>
          </a:p>
          <a:p>
            <a:pPr marL="685783" indent="-685783">
              <a:lnSpc>
                <a:spcPct val="90000"/>
              </a:lnSpc>
              <a:spcBef>
                <a:spcPts val="1160"/>
              </a:spcBef>
              <a:buFont typeface="+mj-lt"/>
              <a:buAutoNum type="arabicPeriod"/>
              <a:defRPr/>
            </a:pPr>
            <a:r>
              <a:rPr lang="en-US" altLang="zh-CN" sz="2133" b="1" dirty="0">
                <a:latin typeface="Times New Roman" panose="02020603050405020304" pitchFamily="18" charset="0"/>
                <a:sym typeface="Times New Roman" panose="02020603050405020304" pitchFamily="18" charset="0"/>
              </a:rPr>
              <a:t>Certifications</a:t>
            </a:r>
          </a:p>
          <a:p>
            <a:endParaRPr lang="en-IN" sz="2133" b="1" dirty="0"/>
          </a:p>
          <a:p>
            <a:pPr marL="0" indent="0">
              <a:spcBef>
                <a:spcPts val="2133"/>
              </a:spcBef>
              <a:spcAft>
                <a:spcPts val="2133"/>
              </a:spcAft>
            </a:pPr>
            <a:endParaRPr sz="2133" b="1"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F9A2F0-3041-4F60-879B-A9BE58E720B7}"/>
              </a:ext>
            </a:extLst>
          </p:cNvPr>
          <p:cNvSpPr>
            <a:spLocks noGrp="1"/>
          </p:cNvSpPr>
          <p:nvPr>
            <p:ph type="body" idx="1"/>
          </p:nvPr>
        </p:nvSpPr>
        <p:spPr/>
        <p:style>
          <a:lnRef idx="2">
            <a:schemeClr val="accent3"/>
          </a:lnRef>
          <a:fillRef idx="1">
            <a:schemeClr val="lt1"/>
          </a:fillRef>
          <a:effectRef idx="0">
            <a:schemeClr val="accent3"/>
          </a:effectRef>
          <a:fontRef idx="minor">
            <a:schemeClr val="dk1"/>
          </a:fontRef>
        </p:style>
        <p:txBody>
          <a:bodyPr/>
          <a:lstStyle/>
          <a:p>
            <a:pPr marL="835025" lvl="1" indent="-342900">
              <a:lnSpc>
                <a:spcPct val="10000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mn-ea"/>
              </a:rPr>
              <a:t>Selecting the topic.</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835025" lvl="1" indent="-342900">
              <a:lnSpc>
                <a:spcPct val="10000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mn-ea"/>
              </a:rPr>
              <a:t>Collection of information on the topic.</a:t>
            </a:r>
            <a:endParaRPr lang="en-IN" dirty="0">
              <a:latin typeface="Open Sans" panose="020B0606030504020204" pitchFamily="34" charset="0"/>
              <a:ea typeface="Open Sans" panose="020B0606030504020204" pitchFamily="34" charset="0"/>
              <a:cs typeface="Open Sans" panose="020B0606030504020204" pitchFamily="34" charset="0"/>
            </a:endParaRPr>
          </a:p>
          <a:p>
            <a:pPr marL="835025" lvl="1" indent="-342900">
              <a:lnSpc>
                <a:spcPct val="10000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mn-ea"/>
              </a:rPr>
              <a:t>Group discussion for designing the project.</a:t>
            </a:r>
            <a:endParaRPr lang="en-IN" dirty="0">
              <a:latin typeface="Open Sans" panose="020B0606030504020204" pitchFamily="34" charset="0"/>
              <a:ea typeface="Open Sans" panose="020B0606030504020204" pitchFamily="34" charset="0"/>
              <a:cs typeface="Open Sans" panose="020B0606030504020204" pitchFamily="34" charset="0"/>
            </a:endParaRPr>
          </a:p>
          <a:p>
            <a:pPr marL="835025" lvl="1" indent="-342900">
              <a:lnSpc>
                <a:spcPct val="10000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mn-ea"/>
              </a:rPr>
              <a:t>Distributing work among team members.</a:t>
            </a:r>
            <a:endParaRPr lang="en-IN" dirty="0">
              <a:latin typeface="Open Sans" panose="020B0606030504020204" pitchFamily="34" charset="0"/>
              <a:ea typeface="Open Sans" panose="020B0606030504020204" pitchFamily="34" charset="0"/>
              <a:cs typeface="Open Sans" panose="020B0606030504020204" pitchFamily="34" charset="0"/>
            </a:endParaRPr>
          </a:p>
          <a:p>
            <a:pPr marL="835025" lvl="1" indent="-342900">
              <a:lnSpc>
                <a:spcPct val="10000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mn-ea"/>
              </a:rPr>
              <a:t>Making PPT and Programs on the given topic.</a:t>
            </a:r>
            <a:endParaRPr lang="en-IN" dirty="0">
              <a:latin typeface="Open Sans" panose="020B0606030504020204" pitchFamily="34" charset="0"/>
              <a:ea typeface="Open Sans" panose="020B0606030504020204" pitchFamily="34" charset="0"/>
              <a:cs typeface="Open Sans" panose="020B0606030504020204" pitchFamily="34" charset="0"/>
            </a:endParaRPr>
          </a:p>
          <a:p>
            <a:pPr marL="835025" lvl="1" indent="-342900">
              <a:lnSpc>
                <a:spcPct val="10000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mn-ea"/>
              </a:rPr>
              <a:t>Rearranging the Data.</a:t>
            </a:r>
            <a:endParaRPr lang="en-IN" dirty="0">
              <a:latin typeface="Open Sans" panose="020B0606030504020204" pitchFamily="34" charset="0"/>
              <a:ea typeface="Open Sans" panose="020B0606030504020204" pitchFamily="34" charset="0"/>
              <a:cs typeface="Open Sans" panose="020B0606030504020204" pitchFamily="34" charset="0"/>
            </a:endParaRPr>
          </a:p>
          <a:p>
            <a:pPr marL="835025" lvl="1" indent="-342900">
              <a:lnSpc>
                <a:spcPct val="100000"/>
              </a:lnSpc>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sym typeface="+mn-ea"/>
              </a:rPr>
              <a:t>Submission</a:t>
            </a:r>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IN" b="1"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231C0238-6DEA-49E6-99BC-7688E96EE69B}"/>
              </a:ext>
            </a:extLst>
          </p:cNvPr>
          <p:cNvSpPr>
            <a:spLocks noGrp="1"/>
          </p:cNvSpPr>
          <p:nvPr>
            <p:ph type="title"/>
          </p:nvPr>
        </p:nvSpPr>
        <p:spPr/>
        <p:txBody>
          <a:bodyPr/>
          <a:lstStyle/>
          <a:p>
            <a:r>
              <a:rPr lang="en-US" b="1" dirty="0"/>
              <a:t>Project Development Plan</a:t>
            </a:r>
            <a:endParaRPr lang="en-IN" b="1" dirty="0"/>
          </a:p>
        </p:txBody>
      </p:sp>
    </p:spTree>
    <p:extLst>
      <p:ext uri="{BB962C8B-B14F-4D97-AF65-F5344CB8AC3E}">
        <p14:creationId xmlns:p14="http://schemas.microsoft.com/office/powerpoint/2010/main" val="38808424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C20208-8350-4AE8-8449-186A8839DEEF}"/>
              </a:ext>
            </a:extLst>
          </p:cNvPr>
          <p:cNvSpPr>
            <a:spLocks noGrp="1"/>
          </p:cNvSpPr>
          <p:nvPr>
            <p:ph type="body" idx="1"/>
          </p:nvPr>
        </p:nvSpPr>
        <p:spPr>
          <a:xfrm>
            <a:off x="219920" y="1251200"/>
            <a:ext cx="9005104" cy="5311646"/>
          </a:xfrm>
          <a:ln>
            <a:noFill/>
          </a:ln>
        </p:spPr>
        <p:style>
          <a:lnRef idx="2">
            <a:schemeClr val="accent3"/>
          </a:lnRef>
          <a:fillRef idx="1">
            <a:schemeClr val="lt1"/>
          </a:fillRef>
          <a:effectRef idx="0">
            <a:schemeClr val="accent3"/>
          </a:effectRef>
          <a:fontRef idx="minor">
            <a:schemeClr val="dk1"/>
          </a:fontRef>
        </p:style>
        <p:txBody>
          <a:bodyPr/>
          <a:lstStyle/>
          <a:p>
            <a:pPr>
              <a:lnSpc>
                <a:spcPct val="150000"/>
              </a:lnSpc>
            </a:pPr>
            <a:r>
              <a:rPr lang="en-US" sz="2000" dirty="0">
                <a:ln w="0"/>
                <a:solidFill>
                  <a:srgbClr val="7030A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Provides information about this pandemic situation of COVID 19 like the confirmed case, active case, patients discharged and total deaths in our country and even it provides the information of all the states.</a:t>
            </a:r>
          </a:p>
          <a:p>
            <a:pPr>
              <a:lnSpc>
                <a:spcPct val="150000"/>
              </a:lnSpc>
            </a:pPr>
            <a:r>
              <a:rPr lang="en-US" sz="2000" dirty="0">
                <a:ln w="0"/>
                <a:solidFill>
                  <a:srgbClr val="7030A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Combats the second and third waves of the COVID-19 by providing accurate aggregated data to help inform policy decisions.</a:t>
            </a:r>
          </a:p>
          <a:p>
            <a:pPr>
              <a:lnSpc>
                <a:spcPct val="150000"/>
              </a:lnSpc>
            </a:pPr>
            <a:r>
              <a:rPr lang="en-US" sz="2000" dirty="0">
                <a:ln w="0"/>
                <a:solidFill>
                  <a:srgbClr val="7030A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Provides accurate and updated information of the no. patients all over the world.</a:t>
            </a:r>
          </a:p>
          <a:p>
            <a:pPr>
              <a:lnSpc>
                <a:spcPct val="150000"/>
              </a:lnSpc>
            </a:pPr>
            <a:r>
              <a:rPr lang="en-US" sz="2000" dirty="0">
                <a:ln w="0"/>
                <a:solidFill>
                  <a:srgbClr val="7030A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Helpline numbers can be quickly accessed.</a:t>
            </a:r>
          </a:p>
          <a:p>
            <a:pPr>
              <a:lnSpc>
                <a:spcPct val="150000"/>
              </a:lnSpc>
            </a:pPr>
            <a:r>
              <a:rPr lang="en-US" sz="2000" dirty="0">
                <a:ln w="0"/>
                <a:solidFill>
                  <a:srgbClr val="7030A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It can easily and quickly be deployed for all future pandemics and epidemics.</a:t>
            </a:r>
          </a:p>
          <a:p>
            <a:pPr marL="0" indent="0">
              <a:buNone/>
            </a:pPr>
            <a:endParaRPr lang="en-US" sz="1800" dirty="0">
              <a:ln w="0"/>
              <a:solidFill>
                <a:srgbClr val="7030A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en-IN" sz="1800" dirty="0">
              <a:ln w="0"/>
              <a:solidFill>
                <a:srgbClr val="7030A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0" indent="0">
              <a:buNone/>
            </a:pPr>
            <a:endParaRPr lang="en-IN" sz="2000" dirty="0">
              <a:solidFill>
                <a:srgbClr val="7030A0"/>
              </a:solidFill>
            </a:endParaRPr>
          </a:p>
          <a:p>
            <a:endParaRPr lang="en-IN" sz="2000" dirty="0">
              <a:solidFill>
                <a:srgbClr val="7030A0"/>
              </a:solidFill>
            </a:endParaRPr>
          </a:p>
        </p:txBody>
      </p:sp>
      <p:sp>
        <p:nvSpPr>
          <p:cNvPr id="3" name="Title 2">
            <a:extLst>
              <a:ext uri="{FF2B5EF4-FFF2-40B4-BE49-F238E27FC236}">
                <a16:creationId xmlns:a16="http://schemas.microsoft.com/office/drawing/2014/main" id="{A2476DF9-3EE5-4C87-9F8A-5C83ACBB8AA5}"/>
              </a:ext>
            </a:extLst>
          </p:cNvPr>
          <p:cNvSpPr>
            <a:spLocks noGrp="1"/>
          </p:cNvSpPr>
          <p:nvPr>
            <p:ph type="title"/>
          </p:nvPr>
        </p:nvSpPr>
        <p:spPr>
          <a:xfrm>
            <a:off x="1609019" y="324402"/>
            <a:ext cx="6957399" cy="763600"/>
          </a:xfrm>
        </p:spPr>
        <p:txBody>
          <a:bodyPr/>
          <a:lstStyle/>
          <a:p>
            <a:r>
              <a:rPr lang="en-US" altLang="zh-CN" sz="3600" b="1" dirty="0">
                <a:latin typeface="Times New Roman" panose="02020603050405020304" pitchFamily="18" charset="0"/>
                <a:sym typeface="Times New Roman" panose="02020603050405020304" pitchFamily="18" charset="0"/>
              </a:rPr>
              <a:t>Advantages and Applications </a:t>
            </a:r>
            <a:endParaRPr lang="en-IN" sz="3600" b="1" dirty="0"/>
          </a:p>
        </p:txBody>
      </p:sp>
      <p:grpSp>
        <p:nvGrpSpPr>
          <p:cNvPr id="10" name="Google Shape;4363;p57">
            <a:extLst>
              <a:ext uri="{FF2B5EF4-FFF2-40B4-BE49-F238E27FC236}">
                <a16:creationId xmlns:a16="http://schemas.microsoft.com/office/drawing/2014/main" id="{CBA3245E-BEE0-4282-9948-4EC287C77FE7}"/>
              </a:ext>
            </a:extLst>
          </p:cNvPr>
          <p:cNvGrpSpPr/>
          <p:nvPr/>
        </p:nvGrpSpPr>
        <p:grpSpPr>
          <a:xfrm>
            <a:off x="9292436" y="2938429"/>
            <a:ext cx="1221035" cy="1321887"/>
            <a:chOff x="6313053" y="3196316"/>
            <a:chExt cx="803682" cy="870063"/>
          </a:xfrm>
        </p:grpSpPr>
        <p:sp>
          <p:nvSpPr>
            <p:cNvPr id="11" name="Google Shape;4364;p57">
              <a:extLst>
                <a:ext uri="{FF2B5EF4-FFF2-40B4-BE49-F238E27FC236}">
                  <a16:creationId xmlns:a16="http://schemas.microsoft.com/office/drawing/2014/main" id="{0AFE7DA2-F274-474C-BDEA-CCBF630C5939}"/>
                </a:ext>
              </a:extLst>
            </p:cNvPr>
            <p:cNvSpPr/>
            <p:nvPr/>
          </p:nvSpPr>
          <p:spPr>
            <a:xfrm>
              <a:off x="6357381" y="3196316"/>
              <a:ext cx="759355" cy="759355"/>
            </a:xfrm>
            <a:custGeom>
              <a:avLst/>
              <a:gdLst/>
              <a:ahLst/>
              <a:cxnLst/>
              <a:rect l="l" t="t" r="r" b="b"/>
              <a:pathLst>
                <a:path w="10227" h="10227" extrusionOk="0">
                  <a:moveTo>
                    <a:pt x="5100" y="0"/>
                  </a:moveTo>
                  <a:cubicBezTo>
                    <a:pt x="2306" y="0"/>
                    <a:pt x="1" y="2279"/>
                    <a:pt x="1" y="5127"/>
                  </a:cubicBezTo>
                  <a:cubicBezTo>
                    <a:pt x="1" y="7921"/>
                    <a:pt x="2252" y="10226"/>
                    <a:pt x="5100" y="10226"/>
                  </a:cubicBezTo>
                  <a:cubicBezTo>
                    <a:pt x="7921" y="10226"/>
                    <a:pt x="10226" y="7975"/>
                    <a:pt x="10226" y="5127"/>
                  </a:cubicBezTo>
                  <a:cubicBezTo>
                    <a:pt x="10226" y="2306"/>
                    <a:pt x="7948" y="0"/>
                    <a:pt x="51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4365;p57">
              <a:extLst>
                <a:ext uri="{FF2B5EF4-FFF2-40B4-BE49-F238E27FC236}">
                  <a16:creationId xmlns:a16="http://schemas.microsoft.com/office/drawing/2014/main" id="{1CAF3AE6-8604-4FE1-9328-8EF662AE371C}"/>
                </a:ext>
              </a:extLst>
            </p:cNvPr>
            <p:cNvSpPr/>
            <p:nvPr/>
          </p:nvSpPr>
          <p:spPr>
            <a:xfrm>
              <a:off x="6669530" y="3288980"/>
              <a:ext cx="40392" cy="70538"/>
            </a:xfrm>
            <a:custGeom>
              <a:avLst/>
              <a:gdLst/>
              <a:ahLst/>
              <a:cxnLst/>
              <a:rect l="l" t="t" r="r" b="b"/>
              <a:pathLst>
                <a:path w="544" h="950" extrusionOk="0">
                  <a:moveTo>
                    <a:pt x="218" y="0"/>
                  </a:moveTo>
                  <a:cubicBezTo>
                    <a:pt x="218" y="0"/>
                    <a:pt x="1" y="570"/>
                    <a:pt x="1" y="705"/>
                  </a:cubicBezTo>
                  <a:cubicBezTo>
                    <a:pt x="1" y="841"/>
                    <a:pt x="137" y="949"/>
                    <a:pt x="272" y="949"/>
                  </a:cubicBezTo>
                  <a:cubicBezTo>
                    <a:pt x="408" y="949"/>
                    <a:pt x="543" y="814"/>
                    <a:pt x="543" y="678"/>
                  </a:cubicBezTo>
                  <a:cubicBezTo>
                    <a:pt x="543" y="543"/>
                    <a:pt x="21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4366;p57">
              <a:extLst>
                <a:ext uri="{FF2B5EF4-FFF2-40B4-BE49-F238E27FC236}">
                  <a16:creationId xmlns:a16="http://schemas.microsoft.com/office/drawing/2014/main" id="{33BB1DF4-9795-4A49-8363-43196ACC02AC}"/>
                </a:ext>
              </a:extLst>
            </p:cNvPr>
            <p:cNvSpPr/>
            <p:nvPr/>
          </p:nvSpPr>
          <p:spPr>
            <a:xfrm>
              <a:off x="6673613" y="3332268"/>
              <a:ext cx="8093" cy="18043"/>
            </a:xfrm>
            <a:custGeom>
              <a:avLst/>
              <a:gdLst/>
              <a:ahLst/>
              <a:cxnLst/>
              <a:rect l="l" t="t" r="r" b="b"/>
              <a:pathLst>
                <a:path w="109" h="243" extrusionOk="0">
                  <a:moveTo>
                    <a:pt x="51" y="0"/>
                  </a:moveTo>
                  <a:cubicBezTo>
                    <a:pt x="34" y="0"/>
                    <a:pt x="14" y="14"/>
                    <a:pt x="0" y="41"/>
                  </a:cubicBezTo>
                  <a:lnTo>
                    <a:pt x="0" y="122"/>
                  </a:lnTo>
                  <a:cubicBezTo>
                    <a:pt x="0" y="177"/>
                    <a:pt x="0" y="231"/>
                    <a:pt x="27" y="231"/>
                  </a:cubicBezTo>
                  <a:cubicBezTo>
                    <a:pt x="27" y="231"/>
                    <a:pt x="51" y="243"/>
                    <a:pt x="67" y="243"/>
                  </a:cubicBezTo>
                  <a:cubicBezTo>
                    <a:pt x="75" y="243"/>
                    <a:pt x="82" y="240"/>
                    <a:pt x="82" y="231"/>
                  </a:cubicBezTo>
                  <a:lnTo>
                    <a:pt x="109" y="204"/>
                  </a:lnTo>
                  <a:lnTo>
                    <a:pt x="109" y="177"/>
                  </a:lnTo>
                  <a:cubicBezTo>
                    <a:pt x="109" y="122"/>
                    <a:pt x="82" y="95"/>
                    <a:pt x="82" y="95"/>
                  </a:cubicBezTo>
                  <a:lnTo>
                    <a:pt x="82" y="41"/>
                  </a:lnTo>
                  <a:cubicBezTo>
                    <a:pt x="82" y="14"/>
                    <a:pt x="68" y="0"/>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4367;p57">
              <a:extLst>
                <a:ext uri="{FF2B5EF4-FFF2-40B4-BE49-F238E27FC236}">
                  <a16:creationId xmlns:a16="http://schemas.microsoft.com/office/drawing/2014/main" id="{C5A9F915-A120-442A-8822-063D7C8AD044}"/>
                </a:ext>
              </a:extLst>
            </p:cNvPr>
            <p:cNvSpPr/>
            <p:nvPr/>
          </p:nvSpPr>
          <p:spPr>
            <a:xfrm>
              <a:off x="6729970" y="3260765"/>
              <a:ext cx="28289" cy="48411"/>
            </a:xfrm>
            <a:custGeom>
              <a:avLst/>
              <a:gdLst/>
              <a:ahLst/>
              <a:cxnLst/>
              <a:rect l="l" t="t" r="r" b="b"/>
              <a:pathLst>
                <a:path w="381" h="652" extrusionOk="0">
                  <a:moveTo>
                    <a:pt x="190" y="0"/>
                  </a:moveTo>
                  <a:cubicBezTo>
                    <a:pt x="190" y="0"/>
                    <a:pt x="1" y="380"/>
                    <a:pt x="1" y="489"/>
                  </a:cubicBezTo>
                  <a:cubicBezTo>
                    <a:pt x="1" y="597"/>
                    <a:pt x="82" y="651"/>
                    <a:pt x="190" y="651"/>
                  </a:cubicBezTo>
                  <a:cubicBezTo>
                    <a:pt x="299" y="651"/>
                    <a:pt x="380" y="543"/>
                    <a:pt x="380" y="489"/>
                  </a:cubicBezTo>
                  <a:cubicBezTo>
                    <a:pt x="380" y="380"/>
                    <a:pt x="190"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4368;p57">
              <a:extLst>
                <a:ext uri="{FF2B5EF4-FFF2-40B4-BE49-F238E27FC236}">
                  <a16:creationId xmlns:a16="http://schemas.microsoft.com/office/drawing/2014/main" id="{6B85F80E-9F52-4CCE-9120-AB1AAC61BBC3}"/>
                </a:ext>
              </a:extLst>
            </p:cNvPr>
            <p:cNvSpPr/>
            <p:nvPr/>
          </p:nvSpPr>
          <p:spPr>
            <a:xfrm>
              <a:off x="6733979" y="3287421"/>
              <a:ext cx="8168" cy="13662"/>
            </a:xfrm>
            <a:custGeom>
              <a:avLst/>
              <a:gdLst/>
              <a:ahLst/>
              <a:cxnLst/>
              <a:rect l="l" t="t" r="r" b="b"/>
              <a:pathLst>
                <a:path w="110" h="184" extrusionOk="0">
                  <a:moveTo>
                    <a:pt x="42" y="1"/>
                  </a:moveTo>
                  <a:cubicBezTo>
                    <a:pt x="35" y="1"/>
                    <a:pt x="28" y="8"/>
                    <a:pt x="28" y="21"/>
                  </a:cubicBezTo>
                  <a:cubicBezTo>
                    <a:pt x="1" y="48"/>
                    <a:pt x="1" y="102"/>
                    <a:pt x="1" y="130"/>
                  </a:cubicBezTo>
                  <a:cubicBezTo>
                    <a:pt x="1" y="157"/>
                    <a:pt x="1" y="184"/>
                    <a:pt x="28" y="184"/>
                  </a:cubicBezTo>
                  <a:lnTo>
                    <a:pt x="55" y="184"/>
                  </a:lnTo>
                  <a:lnTo>
                    <a:pt x="109" y="157"/>
                  </a:lnTo>
                  <a:lnTo>
                    <a:pt x="109" y="130"/>
                  </a:lnTo>
                  <a:cubicBezTo>
                    <a:pt x="109" y="102"/>
                    <a:pt x="55" y="102"/>
                    <a:pt x="55" y="48"/>
                  </a:cubicBezTo>
                  <a:lnTo>
                    <a:pt x="55" y="21"/>
                  </a:lnTo>
                  <a:cubicBezTo>
                    <a:pt x="55" y="8"/>
                    <a:pt x="48" y="1"/>
                    <a:pt x="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4369;p57">
              <a:extLst>
                <a:ext uri="{FF2B5EF4-FFF2-40B4-BE49-F238E27FC236}">
                  <a16:creationId xmlns:a16="http://schemas.microsoft.com/office/drawing/2014/main" id="{9420166A-A53C-47A8-8274-DF63BBA011EB}"/>
                </a:ext>
              </a:extLst>
            </p:cNvPr>
            <p:cNvSpPr/>
            <p:nvPr/>
          </p:nvSpPr>
          <p:spPr>
            <a:xfrm>
              <a:off x="6615178" y="3256755"/>
              <a:ext cx="30294" cy="48411"/>
            </a:xfrm>
            <a:custGeom>
              <a:avLst/>
              <a:gdLst/>
              <a:ahLst/>
              <a:cxnLst/>
              <a:rect l="l" t="t" r="r" b="b"/>
              <a:pathLst>
                <a:path w="408" h="652" extrusionOk="0">
                  <a:moveTo>
                    <a:pt x="218" y="0"/>
                  </a:moveTo>
                  <a:cubicBezTo>
                    <a:pt x="218" y="0"/>
                    <a:pt x="1" y="380"/>
                    <a:pt x="1" y="461"/>
                  </a:cubicBezTo>
                  <a:cubicBezTo>
                    <a:pt x="1" y="570"/>
                    <a:pt x="109" y="651"/>
                    <a:pt x="218" y="651"/>
                  </a:cubicBezTo>
                  <a:cubicBezTo>
                    <a:pt x="299" y="651"/>
                    <a:pt x="407" y="543"/>
                    <a:pt x="407" y="461"/>
                  </a:cubicBezTo>
                  <a:cubicBezTo>
                    <a:pt x="407" y="380"/>
                    <a:pt x="21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4370;p57">
              <a:extLst>
                <a:ext uri="{FF2B5EF4-FFF2-40B4-BE49-F238E27FC236}">
                  <a16:creationId xmlns:a16="http://schemas.microsoft.com/office/drawing/2014/main" id="{9B5FFCBD-6A0D-4A7F-A357-DB780CB76F3D}"/>
                </a:ext>
              </a:extLst>
            </p:cNvPr>
            <p:cNvSpPr/>
            <p:nvPr/>
          </p:nvSpPr>
          <p:spPr>
            <a:xfrm>
              <a:off x="6621193" y="3281926"/>
              <a:ext cx="6163" cy="15147"/>
            </a:xfrm>
            <a:custGeom>
              <a:avLst/>
              <a:gdLst/>
              <a:ahLst/>
              <a:cxnLst/>
              <a:rect l="l" t="t" r="r" b="b"/>
              <a:pathLst>
                <a:path w="83" h="204" extrusionOk="0">
                  <a:moveTo>
                    <a:pt x="42" y="0"/>
                  </a:moveTo>
                  <a:cubicBezTo>
                    <a:pt x="35" y="0"/>
                    <a:pt x="28" y="14"/>
                    <a:pt x="28" y="41"/>
                  </a:cubicBezTo>
                  <a:cubicBezTo>
                    <a:pt x="1" y="68"/>
                    <a:pt x="1" y="95"/>
                    <a:pt x="1" y="122"/>
                  </a:cubicBezTo>
                  <a:cubicBezTo>
                    <a:pt x="1" y="176"/>
                    <a:pt x="1" y="204"/>
                    <a:pt x="28" y="204"/>
                  </a:cubicBezTo>
                  <a:lnTo>
                    <a:pt x="55" y="204"/>
                  </a:lnTo>
                  <a:lnTo>
                    <a:pt x="82" y="176"/>
                  </a:lnTo>
                  <a:lnTo>
                    <a:pt x="82" y="122"/>
                  </a:lnTo>
                  <a:cubicBezTo>
                    <a:pt x="82" y="95"/>
                    <a:pt x="55" y="95"/>
                    <a:pt x="55" y="68"/>
                  </a:cubicBezTo>
                  <a:lnTo>
                    <a:pt x="55" y="41"/>
                  </a:lnTo>
                  <a:cubicBezTo>
                    <a:pt x="55" y="14"/>
                    <a:pt x="48"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4371;p57">
              <a:extLst>
                <a:ext uri="{FF2B5EF4-FFF2-40B4-BE49-F238E27FC236}">
                  <a16:creationId xmlns:a16="http://schemas.microsoft.com/office/drawing/2014/main" id="{AAE7DFF5-3CC8-431D-8656-FA42797BD4B4}"/>
                </a:ext>
              </a:extLst>
            </p:cNvPr>
            <p:cNvSpPr/>
            <p:nvPr/>
          </p:nvSpPr>
          <p:spPr>
            <a:xfrm>
              <a:off x="6313053" y="3322393"/>
              <a:ext cx="616349" cy="709756"/>
            </a:xfrm>
            <a:custGeom>
              <a:avLst/>
              <a:gdLst/>
              <a:ahLst/>
              <a:cxnLst/>
              <a:rect l="l" t="t" r="r" b="b"/>
              <a:pathLst>
                <a:path w="8301" h="9559" extrusionOk="0">
                  <a:moveTo>
                    <a:pt x="6519" y="1"/>
                  </a:moveTo>
                  <a:cubicBezTo>
                    <a:pt x="6481" y="1"/>
                    <a:pt x="6439" y="14"/>
                    <a:pt x="6402" y="38"/>
                  </a:cubicBezTo>
                  <a:cubicBezTo>
                    <a:pt x="6348" y="65"/>
                    <a:pt x="6321" y="93"/>
                    <a:pt x="6239" y="174"/>
                  </a:cubicBezTo>
                  <a:cubicBezTo>
                    <a:pt x="5887" y="581"/>
                    <a:pt x="5371" y="1150"/>
                    <a:pt x="4883" y="1693"/>
                  </a:cubicBezTo>
                  <a:cubicBezTo>
                    <a:pt x="4883" y="1693"/>
                    <a:pt x="4662" y="2003"/>
                    <a:pt x="4519" y="2003"/>
                  </a:cubicBezTo>
                  <a:cubicBezTo>
                    <a:pt x="4504" y="2003"/>
                    <a:pt x="4490" y="1999"/>
                    <a:pt x="4476" y="1991"/>
                  </a:cubicBezTo>
                  <a:cubicBezTo>
                    <a:pt x="4368" y="1964"/>
                    <a:pt x="4422" y="1476"/>
                    <a:pt x="4422" y="1476"/>
                  </a:cubicBezTo>
                  <a:cubicBezTo>
                    <a:pt x="4449" y="1340"/>
                    <a:pt x="4449" y="1069"/>
                    <a:pt x="4314" y="771"/>
                  </a:cubicBezTo>
                  <a:cubicBezTo>
                    <a:pt x="4205" y="527"/>
                    <a:pt x="4015" y="472"/>
                    <a:pt x="3907" y="472"/>
                  </a:cubicBezTo>
                  <a:cubicBezTo>
                    <a:pt x="3907" y="472"/>
                    <a:pt x="3880" y="472"/>
                    <a:pt x="3880" y="499"/>
                  </a:cubicBezTo>
                  <a:cubicBezTo>
                    <a:pt x="3880" y="608"/>
                    <a:pt x="3880" y="771"/>
                    <a:pt x="3853" y="1015"/>
                  </a:cubicBezTo>
                  <a:lnTo>
                    <a:pt x="3853" y="1150"/>
                  </a:lnTo>
                  <a:cubicBezTo>
                    <a:pt x="3798" y="1476"/>
                    <a:pt x="3744" y="1856"/>
                    <a:pt x="3663" y="2073"/>
                  </a:cubicBezTo>
                  <a:cubicBezTo>
                    <a:pt x="3446" y="2615"/>
                    <a:pt x="3636" y="3076"/>
                    <a:pt x="3636" y="3293"/>
                  </a:cubicBezTo>
                  <a:cubicBezTo>
                    <a:pt x="3636" y="3510"/>
                    <a:pt x="1" y="7931"/>
                    <a:pt x="1" y="7931"/>
                  </a:cubicBezTo>
                  <a:lnTo>
                    <a:pt x="1954" y="9559"/>
                  </a:lnTo>
                  <a:lnTo>
                    <a:pt x="5127" y="4839"/>
                  </a:lnTo>
                  <a:cubicBezTo>
                    <a:pt x="6104" y="4514"/>
                    <a:pt x="6782" y="3890"/>
                    <a:pt x="7541" y="3158"/>
                  </a:cubicBezTo>
                  <a:cubicBezTo>
                    <a:pt x="7731" y="2941"/>
                    <a:pt x="8003" y="2751"/>
                    <a:pt x="8165" y="2507"/>
                  </a:cubicBezTo>
                  <a:cubicBezTo>
                    <a:pt x="8247" y="2398"/>
                    <a:pt x="8301" y="2235"/>
                    <a:pt x="8247" y="2154"/>
                  </a:cubicBezTo>
                  <a:cubicBezTo>
                    <a:pt x="8218" y="2126"/>
                    <a:pt x="8177" y="2114"/>
                    <a:pt x="8130" y="2114"/>
                  </a:cubicBezTo>
                  <a:cubicBezTo>
                    <a:pt x="8043" y="2114"/>
                    <a:pt x="7938" y="2155"/>
                    <a:pt x="7867" y="2208"/>
                  </a:cubicBezTo>
                  <a:cubicBezTo>
                    <a:pt x="7583" y="2415"/>
                    <a:pt x="7077" y="2917"/>
                    <a:pt x="6936" y="2917"/>
                  </a:cubicBezTo>
                  <a:cubicBezTo>
                    <a:pt x="6929" y="2917"/>
                    <a:pt x="6923" y="2916"/>
                    <a:pt x="6918" y="2913"/>
                  </a:cubicBezTo>
                  <a:cubicBezTo>
                    <a:pt x="6809" y="2832"/>
                    <a:pt x="7731" y="1829"/>
                    <a:pt x="8030" y="1422"/>
                  </a:cubicBezTo>
                  <a:cubicBezTo>
                    <a:pt x="8111" y="1340"/>
                    <a:pt x="8138" y="1232"/>
                    <a:pt x="8165" y="1178"/>
                  </a:cubicBezTo>
                  <a:cubicBezTo>
                    <a:pt x="8220" y="1096"/>
                    <a:pt x="8220" y="1015"/>
                    <a:pt x="8138" y="933"/>
                  </a:cubicBezTo>
                  <a:cubicBezTo>
                    <a:pt x="8106" y="902"/>
                    <a:pt x="8056" y="889"/>
                    <a:pt x="7998" y="889"/>
                  </a:cubicBezTo>
                  <a:cubicBezTo>
                    <a:pt x="7957" y="889"/>
                    <a:pt x="7912" y="895"/>
                    <a:pt x="7867" y="906"/>
                  </a:cubicBezTo>
                  <a:cubicBezTo>
                    <a:pt x="7758" y="933"/>
                    <a:pt x="7704" y="1015"/>
                    <a:pt x="7623" y="1069"/>
                  </a:cubicBezTo>
                  <a:cubicBezTo>
                    <a:pt x="7280" y="1438"/>
                    <a:pt x="6450" y="2346"/>
                    <a:pt x="6354" y="2346"/>
                  </a:cubicBezTo>
                  <a:cubicBezTo>
                    <a:pt x="6352" y="2346"/>
                    <a:pt x="6349" y="2345"/>
                    <a:pt x="6348" y="2344"/>
                  </a:cubicBezTo>
                  <a:cubicBezTo>
                    <a:pt x="6267" y="2263"/>
                    <a:pt x="7189" y="1150"/>
                    <a:pt x="7541" y="635"/>
                  </a:cubicBezTo>
                  <a:cubicBezTo>
                    <a:pt x="7596" y="527"/>
                    <a:pt x="7840" y="201"/>
                    <a:pt x="7677" y="65"/>
                  </a:cubicBezTo>
                  <a:cubicBezTo>
                    <a:pt x="7643" y="32"/>
                    <a:pt x="7597" y="19"/>
                    <a:pt x="7547" y="19"/>
                  </a:cubicBezTo>
                  <a:cubicBezTo>
                    <a:pt x="7435" y="19"/>
                    <a:pt x="7308" y="82"/>
                    <a:pt x="7270" y="120"/>
                  </a:cubicBezTo>
                  <a:cubicBezTo>
                    <a:pt x="6760" y="603"/>
                    <a:pt x="5879" y="1829"/>
                    <a:pt x="5781" y="1829"/>
                  </a:cubicBezTo>
                  <a:cubicBezTo>
                    <a:pt x="5780" y="1829"/>
                    <a:pt x="5779" y="1829"/>
                    <a:pt x="5778" y="1829"/>
                  </a:cubicBezTo>
                  <a:cubicBezTo>
                    <a:pt x="5670" y="1801"/>
                    <a:pt x="6456" y="744"/>
                    <a:pt x="6619" y="364"/>
                  </a:cubicBezTo>
                  <a:cubicBezTo>
                    <a:pt x="6646" y="255"/>
                    <a:pt x="6673" y="120"/>
                    <a:pt x="6619" y="65"/>
                  </a:cubicBezTo>
                  <a:cubicBezTo>
                    <a:pt x="6604" y="21"/>
                    <a:pt x="6565" y="1"/>
                    <a:pt x="6519" y="1"/>
                  </a:cubicBezTo>
                  <a:close/>
                </a:path>
              </a:pathLst>
            </a:custGeom>
            <a:solidFill>
              <a:srgbClr val="FAA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4372;p57">
              <a:extLst>
                <a:ext uri="{FF2B5EF4-FFF2-40B4-BE49-F238E27FC236}">
                  <a16:creationId xmlns:a16="http://schemas.microsoft.com/office/drawing/2014/main" id="{C454A34D-B386-40E0-8DF0-80CDADB6A776}"/>
                </a:ext>
              </a:extLst>
            </p:cNvPr>
            <p:cNvSpPr/>
            <p:nvPr/>
          </p:nvSpPr>
          <p:spPr>
            <a:xfrm>
              <a:off x="6651413" y="3490348"/>
              <a:ext cx="52421" cy="141075"/>
            </a:xfrm>
            <a:custGeom>
              <a:avLst/>
              <a:gdLst/>
              <a:ahLst/>
              <a:cxnLst/>
              <a:rect l="l" t="t" r="r" b="b"/>
              <a:pathLst>
                <a:path w="706" h="1900" extrusionOk="0">
                  <a:moveTo>
                    <a:pt x="326" y="1"/>
                  </a:moveTo>
                  <a:cubicBezTo>
                    <a:pt x="326" y="1"/>
                    <a:pt x="435" y="407"/>
                    <a:pt x="381" y="896"/>
                  </a:cubicBezTo>
                  <a:cubicBezTo>
                    <a:pt x="326" y="1248"/>
                    <a:pt x="1" y="1899"/>
                    <a:pt x="1" y="1899"/>
                  </a:cubicBezTo>
                  <a:cubicBezTo>
                    <a:pt x="1" y="1899"/>
                    <a:pt x="462" y="1357"/>
                    <a:pt x="570" y="977"/>
                  </a:cubicBezTo>
                  <a:cubicBezTo>
                    <a:pt x="706" y="489"/>
                    <a:pt x="326" y="1"/>
                    <a:pt x="326" y="1"/>
                  </a:cubicBezTo>
                  <a:close/>
                </a:path>
              </a:pathLst>
            </a:custGeom>
            <a:solidFill>
              <a:srgbClr val="F0B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373;p57">
              <a:extLst>
                <a:ext uri="{FF2B5EF4-FFF2-40B4-BE49-F238E27FC236}">
                  <a16:creationId xmlns:a16="http://schemas.microsoft.com/office/drawing/2014/main" id="{6BFEC5BF-18DD-48ED-9190-910DB689D4B7}"/>
                </a:ext>
              </a:extLst>
            </p:cNvPr>
            <p:cNvSpPr/>
            <p:nvPr/>
          </p:nvSpPr>
          <p:spPr>
            <a:xfrm>
              <a:off x="6685642" y="3486338"/>
              <a:ext cx="104841" cy="104767"/>
            </a:xfrm>
            <a:custGeom>
              <a:avLst/>
              <a:gdLst/>
              <a:ahLst/>
              <a:cxnLst/>
              <a:rect l="l" t="t" r="r" b="b"/>
              <a:pathLst>
                <a:path w="1412" h="1411" extrusionOk="0">
                  <a:moveTo>
                    <a:pt x="1" y="0"/>
                  </a:moveTo>
                  <a:lnTo>
                    <a:pt x="1" y="0"/>
                  </a:lnTo>
                  <a:cubicBezTo>
                    <a:pt x="1" y="0"/>
                    <a:pt x="326" y="407"/>
                    <a:pt x="516" y="597"/>
                  </a:cubicBezTo>
                  <a:cubicBezTo>
                    <a:pt x="652" y="814"/>
                    <a:pt x="1411" y="1411"/>
                    <a:pt x="1411" y="1411"/>
                  </a:cubicBezTo>
                  <a:cubicBezTo>
                    <a:pt x="1411" y="1411"/>
                    <a:pt x="1059" y="977"/>
                    <a:pt x="869" y="733"/>
                  </a:cubicBezTo>
                  <a:cubicBezTo>
                    <a:pt x="652" y="489"/>
                    <a:pt x="1" y="0"/>
                    <a:pt x="1" y="0"/>
                  </a:cubicBezTo>
                  <a:close/>
                </a:path>
              </a:pathLst>
            </a:custGeom>
            <a:solidFill>
              <a:srgbClr val="F0B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4374;p57">
              <a:extLst>
                <a:ext uri="{FF2B5EF4-FFF2-40B4-BE49-F238E27FC236}">
                  <a16:creationId xmlns:a16="http://schemas.microsoft.com/office/drawing/2014/main" id="{FB3760FB-C369-4F0A-914E-3F283F22F572}"/>
                </a:ext>
              </a:extLst>
            </p:cNvPr>
            <p:cNvSpPr/>
            <p:nvPr/>
          </p:nvSpPr>
          <p:spPr>
            <a:xfrm>
              <a:off x="6621193" y="3651471"/>
              <a:ext cx="82640" cy="40763"/>
            </a:xfrm>
            <a:custGeom>
              <a:avLst/>
              <a:gdLst/>
              <a:ahLst/>
              <a:cxnLst/>
              <a:rect l="l" t="t" r="r" b="b"/>
              <a:pathLst>
                <a:path w="1113" h="549" extrusionOk="0">
                  <a:moveTo>
                    <a:pt x="1" y="0"/>
                  </a:moveTo>
                  <a:cubicBezTo>
                    <a:pt x="1" y="0"/>
                    <a:pt x="164" y="380"/>
                    <a:pt x="462" y="489"/>
                  </a:cubicBezTo>
                  <a:cubicBezTo>
                    <a:pt x="589" y="534"/>
                    <a:pt x="703" y="549"/>
                    <a:pt x="800" y="549"/>
                  </a:cubicBezTo>
                  <a:cubicBezTo>
                    <a:pt x="992" y="549"/>
                    <a:pt x="1113" y="489"/>
                    <a:pt x="1113" y="489"/>
                  </a:cubicBezTo>
                  <a:lnTo>
                    <a:pt x="1113" y="489"/>
                  </a:lnTo>
                  <a:cubicBezTo>
                    <a:pt x="1113" y="489"/>
                    <a:pt x="1082" y="490"/>
                    <a:pt x="1033" y="490"/>
                  </a:cubicBezTo>
                  <a:cubicBezTo>
                    <a:pt x="886" y="490"/>
                    <a:pt x="571" y="475"/>
                    <a:pt x="408" y="353"/>
                  </a:cubicBezTo>
                  <a:cubicBezTo>
                    <a:pt x="137" y="163"/>
                    <a:pt x="1" y="0"/>
                    <a:pt x="1" y="0"/>
                  </a:cubicBezTo>
                  <a:close/>
                </a:path>
              </a:pathLst>
            </a:custGeom>
            <a:solidFill>
              <a:srgbClr val="F0B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4375;p57">
              <a:extLst>
                <a:ext uri="{FF2B5EF4-FFF2-40B4-BE49-F238E27FC236}">
                  <a16:creationId xmlns:a16="http://schemas.microsoft.com/office/drawing/2014/main" id="{0BEB6E32-3F9A-4A51-9FAC-A4D4C06B2798}"/>
                </a:ext>
              </a:extLst>
            </p:cNvPr>
            <p:cNvSpPr/>
            <p:nvPr/>
          </p:nvSpPr>
          <p:spPr>
            <a:xfrm>
              <a:off x="6591047" y="3568905"/>
              <a:ext cx="30220" cy="32299"/>
            </a:xfrm>
            <a:custGeom>
              <a:avLst/>
              <a:gdLst/>
              <a:ahLst/>
              <a:cxnLst/>
              <a:rect l="l" t="t" r="r" b="b"/>
              <a:pathLst>
                <a:path w="407" h="435" extrusionOk="0">
                  <a:moveTo>
                    <a:pt x="163" y="0"/>
                  </a:moveTo>
                  <a:cubicBezTo>
                    <a:pt x="54" y="0"/>
                    <a:pt x="0" y="55"/>
                    <a:pt x="0" y="190"/>
                  </a:cubicBezTo>
                  <a:cubicBezTo>
                    <a:pt x="0" y="327"/>
                    <a:pt x="84" y="435"/>
                    <a:pt x="182" y="435"/>
                  </a:cubicBezTo>
                  <a:cubicBezTo>
                    <a:pt x="220" y="435"/>
                    <a:pt x="260" y="418"/>
                    <a:pt x="298" y="380"/>
                  </a:cubicBezTo>
                  <a:cubicBezTo>
                    <a:pt x="407" y="272"/>
                    <a:pt x="326" y="27"/>
                    <a:pt x="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4376;p57">
              <a:extLst>
                <a:ext uri="{FF2B5EF4-FFF2-40B4-BE49-F238E27FC236}">
                  <a16:creationId xmlns:a16="http://schemas.microsoft.com/office/drawing/2014/main" id="{FAC9A910-B502-49AE-8A25-C00EFF030BF5}"/>
                </a:ext>
              </a:extLst>
            </p:cNvPr>
            <p:cNvSpPr/>
            <p:nvPr/>
          </p:nvSpPr>
          <p:spPr>
            <a:xfrm>
              <a:off x="6870971" y="3534378"/>
              <a:ext cx="43956" cy="34749"/>
            </a:xfrm>
            <a:custGeom>
              <a:avLst/>
              <a:gdLst/>
              <a:ahLst/>
              <a:cxnLst/>
              <a:rect l="l" t="t" r="r" b="b"/>
              <a:pathLst>
                <a:path w="592" h="468" extrusionOk="0">
                  <a:moveTo>
                    <a:pt x="368" y="0"/>
                  </a:moveTo>
                  <a:cubicBezTo>
                    <a:pt x="316" y="0"/>
                    <a:pt x="253" y="21"/>
                    <a:pt x="190" y="58"/>
                  </a:cubicBezTo>
                  <a:cubicBezTo>
                    <a:pt x="27" y="113"/>
                    <a:pt x="0" y="384"/>
                    <a:pt x="190" y="465"/>
                  </a:cubicBezTo>
                  <a:cubicBezTo>
                    <a:pt x="201" y="467"/>
                    <a:pt x="213" y="467"/>
                    <a:pt x="224" y="467"/>
                  </a:cubicBezTo>
                  <a:cubicBezTo>
                    <a:pt x="426" y="467"/>
                    <a:pt x="591" y="240"/>
                    <a:pt x="489" y="86"/>
                  </a:cubicBezTo>
                  <a:cubicBezTo>
                    <a:pt x="474" y="27"/>
                    <a:pt x="428" y="0"/>
                    <a:pt x="3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377;p57">
              <a:extLst>
                <a:ext uri="{FF2B5EF4-FFF2-40B4-BE49-F238E27FC236}">
                  <a16:creationId xmlns:a16="http://schemas.microsoft.com/office/drawing/2014/main" id="{5F4F4468-06F6-48EB-9BF2-9C921D046453}"/>
                </a:ext>
              </a:extLst>
            </p:cNvPr>
            <p:cNvSpPr/>
            <p:nvPr/>
          </p:nvSpPr>
          <p:spPr>
            <a:xfrm>
              <a:off x="6807190" y="3429388"/>
              <a:ext cx="19528" cy="16483"/>
            </a:xfrm>
            <a:custGeom>
              <a:avLst/>
              <a:gdLst/>
              <a:ahLst/>
              <a:cxnLst/>
              <a:rect l="l" t="t" r="r" b="b"/>
              <a:pathLst>
                <a:path w="263" h="222" extrusionOk="0">
                  <a:moveTo>
                    <a:pt x="136" y="1"/>
                  </a:moveTo>
                  <a:cubicBezTo>
                    <a:pt x="66" y="1"/>
                    <a:pt x="1" y="49"/>
                    <a:pt x="46" y="116"/>
                  </a:cubicBezTo>
                  <a:cubicBezTo>
                    <a:pt x="60" y="188"/>
                    <a:pt x="104" y="222"/>
                    <a:pt x="147" y="222"/>
                  </a:cubicBezTo>
                  <a:cubicBezTo>
                    <a:pt x="186" y="222"/>
                    <a:pt x="223" y="195"/>
                    <a:pt x="235" y="143"/>
                  </a:cubicBezTo>
                  <a:cubicBezTo>
                    <a:pt x="263" y="116"/>
                    <a:pt x="235" y="35"/>
                    <a:pt x="181" y="8"/>
                  </a:cubicBezTo>
                  <a:cubicBezTo>
                    <a:pt x="167" y="3"/>
                    <a:pt x="152" y="1"/>
                    <a:pt x="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4378;p57">
              <a:extLst>
                <a:ext uri="{FF2B5EF4-FFF2-40B4-BE49-F238E27FC236}">
                  <a16:creationId xmlns:a16="http://schemas.microsoft.com/office/drawing/2014/main" id="{14DFD457-B6B3-4765-8C98-A57BA8784F1B}"/>
                </a:ext>
              </a:extLst>
            </p:cNvPr>
            <p:cNvSpPr/>
            <p:nvPr/>
          </p:nvSpPr>
          <p:spPr>
            <a:xfrm>
              <a:off x="6701754" y="3439709"/>
              <a:ext cx="24280" cy="20493"/>
            </a:xfrm>
            <a:custGeom>
              <a:avLst/>
              <a:gdLst/>
              <a:ahLst/>
              <a:cxnLst/>
              <a:rect l="l" t="t" r="r" b="b"/>
              <a:pathLst>
                <a:path w="327" h="276" extrusionOk="0">
                  <a:moveTo>
                    <a:pt x="187" y="0"/>
                  </a:moveTo>
                  <a:cubicBezTo>
                    <a:pt x="160" y="0"/>
                    <a:pt x="132" y="9"/>
                    <a:pt x="109" y="32"/>
                  </a:cubicBezTo>
                  <a:cubicBezTo>
                    <a:pt x="28" y="113"/>
                    <a:pt x="1" y="249"/>
                    <a:pt x="136" y="276"/>
                  </a:cubicBezTo>
                  <a:cubicBezTo>
                    <a:pt x="245" y="276"/>
                    <a:pt x="326" y="140"/>
                    <a:pt x="272" y="32"/>
                  </a:cubicBezTo>
                  <a:cubicBezTo>
                    <a:pt x="256" y="16"/>
                    <a:pt x="223"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4379;p57">
              <a:extLst>
                <a:ext uri="{FF2B5EF4-FFF2-40B4-BE49-F238E27FC236}">
                  <a16:creationId xmlns:a16="http://schemas.microsoft.com/office/drawing/2014/main" id="{FCB879F0-55BE-4386-A5F7-634E7F78F3BB}"/>
                </a:ext>
              </a:extLst>
            </p:cNvPr>
            <p:cNvSpPr/>
            <p:nvPr/>
          </p:nvSpPr>
          <p:spPr>
            <a:xfrm>
              <a:off x="6651413" y="3454039"/>
              <a:ext cx="221636" cy="194906"/>
            </a:xfrm>
            <a:custGeom>
              <a:avLst/>
              <a:gdLst/>
              <a:ahLst/>
              <a:cxnLst/>
              <a:rect l="l" t="t" r="r" b="b"/>
              <a:pathLst>
                <a:path w="2985" h="2625" extrusionOk="0">
                  <a:moveTo>
                    <a:pt x="2027" y="0"/>
                  </a:moveTo>
                  <a:cubicBezTo>
                    <a:pt x="1993" y="0"/>
                    <a:pt x="1959" y="9"/>
                    <a:pt x="1927" y="28"/>
                  </a:cubicBezTo>
                  <a:cubicBezTo>
                    <a:pt x="1764" y="83"/>
                    <a:pt x="1682" y="245"/>
                    <a:pt x="1682" y="462"/>
                  </a:cubicBezTo>
                  <a:cubicBezTo>
                    <a:pt x="1655" y="300"/>
                    <a:pt x="1520" y="164"/>
                    <a:pt x="1357" y="164"/>
                  </a:cubicBezTo>
                  <a:cubicBezTo>
                    <a:pt x="1316" y="137"/>
                    <a:pt x="1282" y="123"/>
                    <a:pt x="1255" y="123"/>
                  </a:cubicBezTo>
                  <a:cubicBezTo>
                    <a:pt x="1228" y="123"/>
                    <a:pt x="1208" y="137"/>
                    <a:pt x="1194" y="164"/>
                  </a:cubicBezTo>
                  <a:cubicBezTo>
                    <a:pt x="1086" y="191"/>
                    <a:pt x="1004" y="300"/>
                    <a:pt x="977" y="435"/>
                  </a:cubicBezTo>
                  <a:cubicBezTo>
                    <a:pt x="977" y="462"/>
                    <a:pt x="950" y="490"/>
                    <a:pt x="950" y="490"/>
                  </a:cubicBezTo>
                  <a:lnTo>
                    <a:pt x="950" y="517"/>
                  </a:lnTo>
                  <a:lnTo>
                    <a:pt x="950" y="571"/>
                  </a:lnTo>
                  <a:cubicBezTo>
                    <a:pt x="923" y="381"/>
                    <a:pt x="787" y="245"/>
                    <a:pt x="598" y="245"/>
                  </a:cubicBezTo>
                  <a:cubicBezTo>
                    <a:pt x="408" y="245"/>
                    <a:pt x="245" y="408"/>
                    <a:pt x="191" y="598"/>
                  </a:cubicBezTo>
                  <a:cubicBezTo>
                    <a:pt x="164" y="788"/>
                    <a:pt x="299" y="1005"/>
                    <a:pt x="462" y="1059"/>
                  </a:cubicBezTo>
                  <a:cubicBezTo>
                    <a:pt x="326" y="1059"/>
                    <a:pt x="191" y="1140"/>
                    <a:pt x="109" y="1249"/>
                  </a:cubicBezTo>
                  <a:cubicBezTo>
                    <a:pt x="1" y="1330"/>
                    <a:pt x="1" y="1493"/>
                    <a:pt x="55" y="1602"/>
                  </a:cubicBezTo>
                  <a:cubicBezTo>
                    <a:pt x="136" y="1710"/>
                    <a:pt x="272" y="1764"/>
                    <a:pt x="408" y="1764"/>
                  </a:cubicBezTo>
                  <a:cubicBezTo>
                    <a:pt x="543" y="1764"/>
                    <a:pt x="679" y="1737"/>
                    <a:pt x="787" y="1710"/>
                  </a:cubicBezTo>
                  <a:lnTo>
                    <a:pt x="787" y="1710"/>
                  </a:lnTo>
                  <a:cubicBezTo>
                    <a:pt x="679" y="1764"/>
                    <a:pt x="435" y="2171"/>
                    <a:pt x="733" y="2442"/>
                  </a:cubicBezTo>
                  <a:cubicBezTo>
                    <a:pt x="874" y="2573"/>
                    <a:pt x="1011" y="2625"/>
                    <a:pt x="1129" y="2625"/>
                  </a:cubicBezTo>
                  <a:cubicBezTo>
                    <a:pt x="1307" y="2625"/>
                    <a:pt x="1444" y="2508"/>
                    <a:pt x="1493" y="2361"/>
                  </a:cubicBezTo>
                  <a:cubicBezTo>
                    <a:pt x="1525" y="2508"/>
                    <a:pt x="1685" y="2566"/>
                    <a:pt x="1836" y="2566"/>
                  </a:cubicBezTo>
                  <a:cubicBezTo>
                    <a:pt x="1937" y="2566"/>
                    <a:pt x="2035" y="2540"/>
                    <a:pt x="2089" y="2497"/>
                  </a:cubicBezTo>
                  <a:cubicBezTo>
                    <a:pt x="2333" y="2334"/>
                    <a:pt x="2306" y="2117"/>
                    <a:pt x="2225" y="1846"/>
                  </a:cubicBezTo>
                  <a:lnTo>
                    <a:pt x="2225" y="1846"/>
                  </a:lnTo>
                  <a:cubicBezTo>
                    <a:pt x="2315" y="1918"/>
                    <a:pt x="2442" y="1954"/>
                    <a:pt x="2556" y="1954"/>
                  </a:cubicBezTo>
                  <a:cubicBezTo>
                    <a:pt x="2614" y="1954"/>
                    <a:pt x="2668" y="1945"/>
                    <a:pt x="2713" y="1927"/>
                  </a:cubicBezTo>
                  <a:cubicBezTo>
                    <a:pt x="2849" y="1819"/>
                    <a:pt x="2957" y="1602"/>
                    <a:pt x="2849" y="1466"/>
                  </a:cubicBezTo>
                  <a:cubicBezTo>
                    <a:pt x="2822" y="1412"/>
                    <a:pt x="2740" y="1330"/>
                    <a:pt x="2632" y="1303"/>
                  </a:cubicBezTo>
                  <a:cubicBezTo>
                    <a:pt x="2605" y="1276"/>
                    <a:pt x="2605" y="1276"/>
                    <a:pt x="2578" y="1276"/>
                  </a:cubicBezTo>
                  <a:cubicBezTo>
                    <a:pt x="2822" y="1249"/>
                    <a:pt x="2984" y="978"/>
                    <a:pt x="2903" y="734"/>
                  </a:cubicBezTo>
                  <a:cubicBezTo>
                    <a:pt x="2837" y="549"/>
                    <a:pt x="2727" y="493"/>
                    <a:pt x="2602" y="493"/>
                  </a:cubicBezTo>
                  <a:cubicBezTo>
                    <a:pt x="2471" y="493"/>
                    <a:pt x="2323" y="556"/>
                    <a:pt x="2198" y="598"/>
                  </a:cubicBezTo>
                  <a:cubicBezTo>
                    <a:pt x="2306" y="490"/>
                    <a:pt x="2361" y="327"/>
                    <a:pt x="2306" y="191"/>
                  </a:cubicBezTo>
                  <a:cubicBezTo>
                    <a:pt x="2244" y="88"/>
                    <a:pt x="2135" y="0"/>
                    <a:pt x="20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4380;p57">
              <a:extLst>
                <a:ext uri="{FF2B5EF4-FFF2-40B4-BE49-F238E27FC236}">
                  <a16:creationId xmlns:a16="http://schemas.microsoft.com/office/drawing/2014/main" id="{007C899D-A177-4F88-8A54-2303C35EE313}"/>
                </a:ext>
              </a:extLst>
            </p:cNvPr>
            <p:cNvSpPr/>
            <p:nvPr/>
          </p:nvSpPr>
          <p:spPr>
            <a:xfrm>
              <a:off x="6864883" y="3440823"/>
              <a:ext cx="37645" cy="28141"/>
            </a:xfrm>
            <a:custGeom>
              <a:avLst/>
              <a:gdLst/>
              <a:ahLst/>
              <a:cxnLst/>
              <a:rect l="l" t="t" r="r" b="b"/>
              <a:pathLst>
                <a:path w="507" h="379" extrusionOk="0">
                  <a:moveTo>
                    <a:pt x="287" y="0"/>
                  </a:moveTo>
                  <a:cubicBezTo>
                    <a:pt x="247" y="0"/>
                    <a:pt x="203" y="7"/>
                    <a:pt x="164" y="17"/>
                  </a:cubicBezTo>
                  <a:cubicBezTo>
                    <a:pt x="28" y="98"/>
                    <a:pt x="1" y="342"/>
                    <a:pt x="164" y="369"/>
                  </a:cubicBezTo>
                  <a:cubicBezTo>
                    <a:pt x="186" y="376"/>
                    <a:pt x="208" y="379"/>
                    <a:pt x="230" y="379"/>
                  </a:cubicBezTo>
                  <a:cubicBezTo>
                    <a:pt x="389" y="379"/>
                    <a:pt x="507" y="214"/>
                    <a:pt x="435" y="71"/>
                  </a:cubicBezTo>
                  <a:cubicBezTo>
                    <a:pt x="418" y="19"/>
                    <a:pt x="357" y="0"/>
                    <a:pt x="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4381;p57">
              <a:extLst>
                <a:ext uri="{FF2B5EF4-FFF2-40B4-BE49-F238E27FC236}">
                  <a16:creationId xmlns:a16="http://schemas.microsoft.com/office/drawing/2014/main" id="{58DC1F3D-7389-40AC-91E8-D37886693718}"/>
                </a:ext>
              </a:extLst>
            </p:cNvPr>
            <p:cNvSpPr/>
            <p:nvPr/>
          </p:nvSpPr>
          <p:spPr>
            <a:xfrm>
              <a:off x="6595056" y="3641373"/>
              <a:ext cx="68533" cy="60514"/>
            </a:xfrm>
            <a:custGeom>
              <a:avLst/>
              <a:gdLst/>
              <a:ahLst/>
              <a:cxnLst/>
              <a:rect l="l" t="t" r="r" b="b"/>
              <a:pathLst>
                <a:path w="923" h="815" extrusionOk="0">
                  <a:moveTo>
                    <a:pt x="353" y="1"/>
                  </a:moveTo>
                  <a:cubicBezTo>
                    <a:pt x="217" y="1"/>
                    <a:pt x="82" y="82"/>
                    <a:pt x="55" y="164"/>
                  </a:cubicBezTo>
                  <a:cubicBezTo>
                    <a:pt x="0" y="272"/>
                    <a:pt x="82" y="408"/>
                    <a:pt x="190" y="489"/>
                  </a:cubicBezTo>
                  <a:cubicBezTo>
                    <a:pt x="136" y="516"/>
                    <a:pt x="109" y="543"/>
                    <a:pt x="109" y="625"/>
                  </a:cubicBezTo>
                  <a:cubicBezTo>
                    <a:pt x="109" y="679"/>
                    <a:pt x="109" y="760"/>
                    <a:pt x="136" y="787"/>
                  </a:cubicBezTo>
                  <a:cubicBezTo>
                    <a:pt x="217" y="815"/>
                    <a:pt x="272" y="815"/>
                    <a:pt x="353" y="815"/>
                  </a:cubicBezTo>
                  <a:cubicBezTo>
                    <a:pt x="461" y="815"/>
                    <a:pt x="543" y="706"/>
                    <a:pt x="516" y="625"/>
                  </a:cubicBezTo>
                  <a:lnTo>
                    <a:pt x="516" y="625"/>
                  </a:lnTo>
                  <a:cubicBezTo>
                    <a:pt x="561" y="647"/>
                    <a:pt x="610" y="660"/>
                    <a:pt x="657" y="660"/>
                  </a:cubicBezTo>
                  <a:cubicBezTo>
                    <a:pt x="723" y="660"/>
                    <a:pt x="782" y="634"/>
                    <a:pt x="814" y="570"/>
                  </a:cubicBezTo>
                  <a:cubicBezTo>
                    <a:pt x="895" y="489"/>
                    <a:pt x="923" y="299"/>
                    <a:pt x="760" y="109"/>
                  </a:cubicBezTo>
                  <a:cubicBezTo>
                    <a:pt x="721" y="70"/>
                    <a:pt x="675" y="56"/>
                    <a:pt x="631" y="56"/>
                  </a:cubicBezTo>
                  <a:cubicBezTo>
                    <a:pt x="557" y="56"/>
                    <a:pt x="489" y="96"/>
                    <a:pt x="466" y="129"/>
                  </a:cubicBezTo>
                  <a:lnTo>
                    <a:pt x="466" y="129"/>
                  </a:lnTo>
                  <a:cubicBezTo>
                    <a:pt x="477" y="94"/>
                    <a:pt x="403" y="1"/>
                    <a:pt x="3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4382;p57">
              <a:extLst>
                <a:ext uri="{FF2B5EF4-FFF2-40B4-BE49-F238E27FC236}">
                  <a16:creationId xmlns:a16="http://schemas.microsoft.com/office/drawing/2014/main" id="{909D45E5-4F7D-45D4-9A0D-199DEF7C5646}"/>
                </a:ext>
              </a:extLst>
            </p:cNvPr>
            <p:cNvSpPr/>
            <p:nvPr/>
          </p:nvSpPr>
          <p:spPr>
            <a:xfrm>
              <a:off x="6605080" y="3424190"/>
              <a:ext cx="479432" cy="642188"/>
            </a:xfrm>
            <a:custGeom>
              <a:avLst/>
              <a:gdLst/>
              <a:ahLst/>
              <a:cxnLst/>
              <a:rect l="l" t="t" r="r" b="b"/>
              <a:pathLst>
                <a:path w="6457" h="8649" extrusionOk="0">
                  <a:moveTo>
                    <a:pt x="1813" y="0"/>
                  </a:moveTo>
                  <a:cubicBezTo>
                    <a:pt x="1787" y="0"/>
                    <a:pt x="1762" y="7"/>
                    <a:pt x="1737" y="24"/>
                  </a:cubicBezTo>
                  <a:cubicBezTo>
                    <a:pt x="1683" y="51"/>
                    <a:pt x="1628" y="159"/>
                    <a:pt x="1628" y="241"/>
                  </a:cubicBezTo>
                  <a:cubicBezTo>
                    <a:pt x="1683" y="349"/>
                    <a:pt x="1710" y="430"/>
                    <a:pt x="1737" y="512"/>
                  </a:cubicBezTo>
                  <a:cubicBezTo>
                    <a:pt x="1981" y="1027"/>
                    <a:pt x="2578" y="2193"/>
                    <a:pt x="2523" y="2221"/>
                  </a:cubicBezTo>
                  <a:cubicBezTo>
                    <a:pt x="2523" y="2221"/>
                    <a:pt x="2522" y="2221"/>
                    <a:pt x="2521" y="2221"/>
                  </a:cubicBezTo>
                  <a:cubicBezTo>
                    <a:pt x="2427" y="2221"/>
                    <a:pt x="1706" y="967"/>
                    <a:pt x="1330" y="458"/>
                  </a:cubicBezTo>
                  <a:cubicBezTo>
                    <a:pt x="1282" y="361"/>
                    <a:pt x="1083" y="92"/>
                    <a:pt x="906" y="92"/>
                  </a:cubicBezTo>
                  <a:cubicBezTo>
                    <a:pt x="884" y="92"/>
                    <a:pt x="862" y="96"/>
                    <a:pt x="842" y="105"/>
                  </a:cubicBezTo>
                  <a:cubicBezTo>
                    <a:pt x="706" y="186"/>
                    <a:pt x="760" y="430"/>
                    <a:pt x="788" y="512"/>
                  </a:cubicBezTo>
                  <a:cubicBezTo>
                    <a:pt x="1059" y="1190"/>
                    <a:pt x="1954" y="2519"/>
                    <a:pt x="1872" y="2600"/>
                  </a:cubicBezTo>
                  <a:cubicBezTo>
                    <a:pt x="1871" y="2602"/>
                    <a:pt x="1868" y="2602"/>
                    <a:pt x="1866" y="2602"/>
                  </a:cubicBezTo>
                  <a:cubicBezTo>
                    <a:pt x="1758" y="2602"/>
                    <a:pt x="1079" y="1535"/>
                    <a:pt x="788" y="1244"/>
                  </a:cubicBezTo>
                  <a:cubicBezTo>
                    <a:pt x="724" y="1159"/>
                    <a:pt x="660" y="1091"/>
                    <a:pt x="584" y="1091"/>
                  </a:cubicBezTo>
                  <a:cubicBezTo>
                    <a:pt x="563" y="1091"/>
                    <a:pt x="540" y="1097"/>
                    <a:pt x="516" y="1108"/>
                  </a:cubicBezTo>
                  <a:cubicBezTo>
                    <a:pt x="435" y="1136"/>
                    <a:pt x="408" y="1244"/>
                    <a:pt x="408" y="1298"/>
                  </a:cubicBezTo>
                  <a:cubicBezTo>
                    <a:pt x="408" y="1407"/>
                    <a:pt x="462" y="1461"/>
                    <a:pt x="489" y="1542"/>
                  </a:cubicBezTo>
                  <a:cubicBezTo>
                    <a:pt x="733" y="2058"/>
                    <a:pt x="1140" y="2763"/>
                    <a:pt x="1466" y="3414"/>
                  </a:cubicBezTo>
                  <a:cubicBezTo>
                    <a:pt x="1466" y="3414"/>
                    <a:pt x="1710" y="3767"/>
                    <a:pt x="1601" y="3875"/>
                  </a:cubicBezTo>
                  <a:cubicBezTo>
                    <a:pt x="1584" y="3888"/>
                    <a:pt x="1560" y="3893"/>
                    <a:pt x="1530" y="3893"/>
                  </a:cubicBezTo>
                  <a:cubicBezTo>
                    <a:pt x="1374" y="3893"/>
                    <a:pt x="1086" y="3740"/>
                    <a:pt x="1086" y="3740"/>
                  </a:cubicBezTo>
                  <a:cubicBezTo>
                    <a:pt x="950" y="3685"/>
                    <a:pt x="760" y="3577"/>
                    <a:pt x="408" y="3577"/>
                  </a:cubicBezTo>
                  <a:cubicBezTo>
                    <a:pt x="191" y="3577"/>
                    <a:pt x="55" y="3767"/>
                    <a:pt x="1" y="3848"/>
                  </a:cubicBezTo>
                  <a:cubicBezTo>
                    <a:pt x="1" y="3875"/>
                    <a:pt x="1" y="3902"/>
                    <a:pt x="55" y="3902"/>
                  </a:cubicBezTo>
                  <a:cubicBezTo>
                    <a:pt x="109" y="3956"/>
                    <a:pt x="272" y="4011"/>
                    <a:pt x="489" y="4119"/>
                  </a:cubicBezTo>
                  <a:cubicBezTo>
                    <a:pt x="543" y="4146"/>
                    <a:pt x="598" y="4146"/>
                    <a:pt x="625" y="4173"/>
                  </a:cubicBezTo>
                  <a:cubicBezTo>
                    <a:pt x="923" y="4363"/>
                    <a:pt x="1222" y="4553"/>
                    <a:pt x="1411" y="4689"/>
                  </a:cubicBezTo>
                  <a:cubicBezTo>
                    <a:pt x="1845" y="5096"/>
                    <a:pt x="2306" y="5069"/>
                    <a:pt x="2523" y="5177"/>
                  </a:cubicBezTo>
                  <a:cubicBezTo>
                    <a:pt x="2713" y="5231"/>
                    <a:pt x="4720" y="8649"/>
                    <a:pt x="4720" y="8649"/>
                  </a:cubicBezTo>
                  <a:lnTo>
                    <a:pt x="6456" y="7510"/>
                  </a:lnTo>
                  <a:lnTo>
                    <a:pt x="4422" y="4309"/>
                  </a:lnTo>
                  <a:cubicBezTo>
                    <a:pt x="4422" y="3278"/>
                    <a:pt x="4259" y="3007"/>
                    <a:pt x="3798" y="2004"/>
                  </a:cubicBezTo>
                  <a:cubicBezTo>
                    <a:pt x="3663" y="1732"/>
                    <a:pt x="3473" y="837"/>
                    <a:pt x="3337" y="566"/>
                  </a:cubicBezTo>
                  <a:cubicBezTo>
                    <a:pt x="3256" y="430"/>
                    <a:pt x="3120" y="322"/>
                    <a:pt x="3066" y="322"/>
                  </a:cubicBezTo>
                  <a:cubicBezTo>
                    <a:pt x="2930" y="322"/>
                    <a:pt x="2903" y="566"/>
                    <a:pt x="2930" y="647"/>
                  </a:cubicBezTo>
                  <a:cubicBezTo>
                    <a:pt x="2985" y="1054"/>
                    <a:pt x="3229" y="1814"/>
                    <a:pt x="3174" y="1868"/>
                  </a:cubicBezTo>
                  <a:cubicBezTo>
                    <a:pt x="3172" y="1871"/>
                    <a:pt x="3169" y="1872"/>
                    <a:pt x="3165" y="1872"/>
                  </a:cubicBezTo>
                  <a:cubicBezTo>
                    <a:pt x="3051" y="1872"/>
                    <a:pt x="2406" y="687"/>
                    <a:pt x="2144" y="241"/>
                  </a:cubicBezTo>
                  <a:cubicBezTo>
                    <a:pt x="2089" y="186"/>
                    <a:pt x="2035" y="105"/>
                    <a:pt x="1981" y="51"/>
                  </a:cubicBezTo>
                  <a:cubicBezTo>
                    <a:pt x="1925" y="32"/>
                    <a:pt x="1869" y="0"/>
                    <a:pt x="1813" y="0"/>
                  </a:cubicBezTo>
                  <a:close/>
                </a:path>
              </a:pathLst>
            </a:custGeom>
            <a:solidFill>
              <a:srgbClr val="FAC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4383;p57">
              <a:extLst>
                <a:ext uri="{FF2B5EF4-FFF2-40B4-BE49-F238E27FC236}">
                  <a16:creationId xmlns:a16="http://schemas.microsoft.com/office/drawing/2014/main" id="{07C64978-4F48-4925-9E76-0A10169CEAE8}"/>
                </a:ext>
              </a:extLst>
            </p:cNvPr>
            <p:cNvSpPr/>
            <p:nvPr/>
          </p:nvSpPr>
          <p:spPr>
            <a:xfrm>
              <a:off x="6661511" y="3439709"/>
              <a:ext cx="34304" cy="30591"/>
            </a:xfrm>
            <a:custGeom>
              <a:avLst/>
              <a:gdLst/>
              <a:ahLst/>
              <a:cxnLst/>
              <a:rect l="l" t="t" r="r" b="b"/>
              <a:pathLst>
                <a:path w="462" h="412" extrusionOk="0">
                  <a:moveTo>
                    <a:pt x="178" y="0"/>
                  </a:moveTo>
                  <a:cubicBezTo>
                    <a:pt x="164" y="0"/>
                    <a:pt x="150" y="2"/>
                    <a:pt x="136" y="4"/>
                  </a:cubicBezTo>
                  <a:cubicBezTo>
                    <a:pt x="0" y="86"/>
                    <a:pt x="55" y="276"/>
                    <a:pt x="136" y="384"/>
                  </a:cubicBezTo>
                  <a:cubicBezTo>
                    <a:pt x="163" y="411"/>
                    <a:pt x="163" y="411"/>
                    <a:pt x="190" y="411"/>
                  </a:cubicBezTo>
                  <a:lnTo>
                    <a:pt x="462" y="276"/>
                  </a:lnTo>
                  <a:lnTo>
                    <a:pt x="462" y="221"/>
                  </a:lnTo>
                  <a:cubicBezTo>
                    <a:pt x="413" y="100"/>
                    <a:pt x="299" y="0"/>
                    <a:pt x="178" y="0"/>
                  </a:cubicBezTo>
                  <a:close/>
                </a:path>
              </a:pathLst>
            </a:custGeom>
            <a:solidFill>
              <a:srgbClr val="F0B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4384;p57">
              <a:extLst>
                <a:ext uri="{FF2B5EF4-FFF2-40B4-BE49-F238E27FC236}">
                  <a16:creationId xmlns:a16="http://schemas.microsoft.com/office/drawing/2014/main" id="{5DA5E97B-36D1-42F5-BD83-B1B929F3AD54}"/>
                </a:ext>
              </a:extLst>
            </p:cNvPr>
            <p:cNvSpPr/>
            <p:nvPr/>
          </p:nvSpPr>
          <p:spPr>
            <a:xfrm>
              <a:off x="6613174" y="3704264"/>
              <a:ext cx="40318" cy="27844"/>
            </a:xfrm>
            <a:custGeom>
              <a:avLst/>
              <a:gdLst/>
              <a:ahLst/>
              <a:cxnLst/>
              <a:rect l="l" t="t" r="r" b="b"/>
              <a:pathLst>
                <a:path w="543" h="375" extrusionOk="0">
                  <a:moveTo>
                    <a:pt x="222" y="0"/>
                  </a:moveTo>
                  <a:cubicBezTo>
                    <a:pt x="132" y="0"/>
                    <a:pt x="49" y="30"/>
                    <a:pt x="0" y="103"/>
                  </a:cubicBezTo>
                  <a:cubicBezTo>
                    <a:pt x="28" y="130"/>
                    <a:pt x="217" y="212"/>
                    <a:pt x="380" y="320"/>
                  </a:cubicBezTo>
                  <a:cubicBezTo>
                    <a:pt x="407" y="347"/>
                    <a:pt x="434" y="347"/>
                    <a:pt x="489" y="374"/>
                  </a:cubicBezTo>
                  <a:lnTo>
                    <a:pt x="543" y="212"/>
                  </a:lnTo>
                  <a:lnTo>
                    <a:pt x="543" y="103"/>
                  </a:lnTo>
                  <a:cubicBezTo>
                    <a:pt x="454" y="44"/>
                    <a:pt x="332" y="0"/>
                    <a:pt x="222" y="0"/>
                  </a:cubicBezTo>
                  <a:close/>
                </a:path>
              </a:pathLst>
            </a:custGeom>
            <a:solidFill>
              <a:srgbClr val="F0B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4385;p57">
              <a:extLst>
                <a:ext uri="{FF2B5EF4-FFF2-40B4-BE49-F238E27FC236}">
                  <a16:creationId xmlns:a16="http://schemas.microsoft.com/office/drawing/2014/main" id="{2F2077CF-B57A-4185-8375-0977D1E00608}"/>
                </a:ext>
              </a:extLst>
            </p:cNvPr>
            <p:cNvSpPr/>
            <p:nvPr/>
          </p:nvSpPr>
          <p:spPr>
            <a:xfrm>
              <a:off x="6729970" y="3427680"/>
              <a:ext cx="34304" cy="30517"/>
            </a:xfrm>
            <a:custGeom>
              <a:avLst/>
              <a:gdLst/>
              <a:ahLst/>
              <a:cxnLst/>
              <a:rect l="l" t="t" r="r" b="b"/>
              <a:pathLst>
                <a:path w="462" h="411" extrusionOk="0">
                  <a:moveTo>
                    <a:pt x="178" y="0"/>
                  </a:moveTo>
                  <a:cubicBezTo>
                    <a:pt x="165" y="0"/>
                    <a:pt x="151" y="1"/>
                    <a:pt x="136" y="4"/>
                  </a:cubicBezTo>
                  <a:cubicBezTo>
                    <a:pt x="1" y="58"/>
                    <a:pt x="55" y="275"/>
                    <a:pt x="136" y="383"/>
                  </a:cubicBezTo>
                  <a:cubicBezTo>
                    <a:pt x="163" y="411"/>
                    <a:pt x="163" y="411"/>
                    <a:pt x="190" y="411"/>
                  </a:cubicBezTo>
                  <a:lnTo>
                    <a:pt x="462" y="275"/>
                  </a:lnTo>
                  <a:lnTo>
                    <a:pt x="462" y="194"/>
                  </a:lnTo>
                  <a:cubicBezTo>
                    <a:pt x="412" y="119"/>
                    <a:pt x="318" y="0"/>
                    <a:pt x="178" y="0"/>
                  </a:cubicBezTo>
                  <a:close/>
                </a:path>
              </a:pathLst>
            </a:custGeom>
            <a:solidFill>
              <a:srgbClr val="F0B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4386;p57">
              <a:extLst>
                <a:ext uri="{FF2B5EF4-FFF2-40B4-BE49-F238E27FC236}">
                  <a16:creationId xmlns:a16="http://schemas.microsoft.com/office/drawing/2014/main" id="{483BF507-CF0A-4F5A-82EF-63D54363278B}"/>
                </a:ext>
              </a:extLst>
            </p:cNvPr>
            <p:cNvSpPr/>
            <p:nvPr/>
          </p:nvSpPr>
          <p:spPr>
            <a:xfrm>
              <a:off x="6830653" y="3450104"/>
              <a:ext cx="22275" cy="20196"/>
            </a:xfrm>
            <a:custGeom>
              <a:avLst/>
              <a:gdLst/>
              <a:ahLst/>
              <a:cxnLst/>
              <a:rect l="l" t="t" r="r" b="b"/>
              <a:pathLst>
                <a:path w="300" h="272" extrusionOk="0">
                  <a:moveTo>
                    <a:pt x="82" y="0"/>
                  </a:moveTo>
                  <a:cubicBezTo>
                    <a:pt x="1" y="27"/>
                    <a:pt x="28" y="163"/>
                    <a:pt x="28" y="244"/>
                  </a:cubicBezTo>
                  <a:cubicBezTo>
                    <a:pt x="28" y="271"/>
                    <a:pt x="55" y="271"/>
                    <a:pt x="55" y="271"/>
                  </a:cubicBezTo>
                  <a:lnTo>
                    <a:pt x="272" y="244"/>
                  </a:lnTo>
                  <a:cubicBezTo>
                    <a:pt x="299" y="244"/>
                    <a:pt x="299" y="217"/>
                    <a:pt x="299" y="217"/>
                  </a:cubicBezTo>
                  <a:cubicBezTo>
                    <a:pt x="272" y="109"/>
                    <a:pt x="191" y="0"/>
                    <a:pt x="82" y="0"/>
                  </a:cubicBezTo>
                  <a:close/>
                </a:path>
              </a:pathLst>
            </a:custGeom>
            <a:solidFill>
              <a:srgbClr val="F0B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4387;p57">
              <a:extLst>
                <a:ext uri="{FF2B5EF4-FFF2-40B4-BE49-F238E27FC236}">
                  <a16:creationId xmlns:a16="http://schemas.microsoft.com/office/drawing/2014/main" id="{A76EB7D3-E716-43EF-AD4C-36EA9B016803}"/>
                </a:ext>
              </a:extLst>
            </p:cNvPr>
            <p:cNvSpPr/>
            <p:nvPr/>
          </p:nvSpPr>
          <p:spPr>
            <a:xfrm>
              <a:off x="6641389" y="3512177"/>
              <a:ext cx="24205" cy="22572"/>
            </a:xfrm>
            <a:custGeom>
              <a:avLst/>
              <a:gdLst/>
              <a:ahLst/>
              <a:cxnLst/>
              <a:rect l="l" t="t" r="r" b="b"/>
              <a:pathLst>
                <a:path w="326" h="304" extrusionOk="0">
                  <a:moveTo>
                    <a:pt x="128" y="1"/>
                  </a:moveTo>
                  <a:cubicBezTo>
                    <a:pt x="121" y="1"/>
                    <a:pt x="114" y="2"/>
                    <a:pt x="109" y="5"/>
                  </a:cubicBezTo>
                  <a:cubicBezTo>
                    <a:pt x="0" y="86"/>
                    <a:pt x="54" y="222"/>
                    <a:pt x="109" y="303"/>
                  </a:cubicBezTo>
                  <a:lnTo>
                    <a:pt x="136" y="303"/>
                  </a:lnTo>
                  <a:lnTo>
                    <a:pt x="326" y="222"/>
                  </a:lnTo>
                  <a:lnTo>
                    <a:pt x="326" y="195"/>
                  </a:lnTo>
                  <a:cubicBezTo>
                    <a:pt x="277" y="98"/>
                    <a:pt x="185" y="1"/>
                    <a:pt x="128" y="1"/>
                  </a:cubicBezTo>
                  <a:close/>
                </a:path>
              </a:pathLst>
            </a:custGeom>
            <a:solidFill>
              <a:srgbClr val="F0B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 name="Google Shape;4346;p57">
            <a:extLst>
              <a:ext uri="{FF2B5EF4-FFF2-40B4-BE49-F238E27FC236}">
                <a16:creationId xmlns:a16="http://schemas.microsoft.com/office/drawing/2014/main" id="{31253C33-9C75-4016-97B0-F4C856ACB8A9}"/>
              </a:ext>
            </a:extLst>
          </p:cNvPr>
          <p:cNvGrpSpPr/>
          <p:nvPr/>
        </p:nvGrpSpPr>
        <p:grpSpPr>
          <a:xfrm>
            <a:off x="8640626" y="5703830"/>
            <a:ext cx="1153688" cy="1156733"/>
            <a:chOff x="5300053" y="3198320"/>
            <a:chExt cx="759355" cy="761359"/>
          </a:xfrm>
        </p:grpSpPr>
        <p:sp>
          <p:nvSpPr>
            <p:cNvPr id="36" name="Google Shape;4347;p57">
              <a:extLst>
                <a:ext uri="{FF2B5EF4-FFF2-40B4-BE49-F238E27FC236}">
                  <a16:creationId xmlns:a16="http://schemas.microsoft.com/office/drawing/2014/main" id="{98E5CF1F-6D2A-4A92-A4D9-3E0278B72960}"/>
                </a:ext>
              </a:extLst>
            </p:cNvPr>
            <p:cNvSpPr/>
            <p:nvPr/>
          </p:nvSpPr>
          <p:spPr>
            <a:xfrm>
              <a:off x="5300053" y="3198320"/>
              <a:ext cx="759355" cy="761359"/>
            </a:xfrm>
            <a:custGeom>
              <a:avLst/>
              <a:gdLst/>
              <a:ahLst/>
              <a:cxnLst/>
              <a:rect l="l" t="t" r="r" b="b"/>
              <a:pathLst>
                <a:path w="10227" h="10254" extrusionOk="0">
                  <a:moveTo>
                    <a:pt x="5100" y="1"/>
                  </a:moveTo>
                  <a:cubicBezTo>
                    <a:pt x="2306" y="1"/>
                    <a:pt x="1" y="2279"/>
                    <a:pt x="1" y="5127"/>
                  </a:cubicBezTo>
                  <a:cubicBezTo>
                    <a:pt x="1" y="7948"/>
                    <a:pt x="2252" y="10253"/>
                    <a:pt x="5100" y="10253"/>
                  </a:cubicBezTo>
                  <a:cubicBezTo>
                    <a:pt x="7948" y="10253"/>
                    <a:pt x="10226" y="7948"/>
                    <a:pt x="10226" y="5100"/>
                  </a:cubicBezTo>
                  <a:cubicBezTo>
                    <a:pt x="10226" y="2279"/>
                    <a:pt x="7921" y="1"/>
                    <a:pt x="5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4348;p57">
              <a:extLst>
                <a:ext uri="{FF2B5EF4-FFF2-40B4-BE49-F238E27FC236}">
                  <a16:creationId xmlns:a16="http://schemas.microsoft.com/office/drawing/2014/main" id="{AB4B56CD-C55D-4EB1-8FDE-FBDCDC337304}"/>
                </a:ext>
              </a:extLst>
            </p:cNvPr>
            <p:cNvSpPr/>
            <p:nvPr/>
          </p:nvSpPr>
          <p:spPr>
            <a:xfrm>
              <a:off x="5434967" y="3502451"/>
              <a:ext cx="223641" cy="310217"/>
            </a:xfrm>
            <a:custGeom>
              <a:avLst/>
              <a:gdLst/>
              <a:ahLst/>
              <a:cxnLst/>
              <a:rect l="l" t="t" r="r" b="b"/>
              <a:pathLst>
                <a:path w="3012" h="4178" extrusionOk="0">
                  <a:moveTo>
                    <a:pt x="1" y="0"/>
                  </a:moveTo>
                  <a:lnTo>
                    <a:pt x="1" y="1275"/>
                  </a:lnTo>
                  <a:lnTo>
                    <a:pt x="1" y="2984"/>
                  </a:lnTo>
                  <a:lnTo>
                    <a:pt x="1" y="3852"/>
                  </a:lnTo>
                  <a:cubicBezTo>
                    <a:pt x="1" y="3987"/>
                    <a:pt x="55" y="4069"/>
                    <a:pt x="218" y="4123"/>
                  </a:cubicBezTo>
                  <a:cubicBezTo>
                    <a:pt x="272" y="4123"/>
                    <a:pt x="354" y="4150"/>
                    <a:pt x="435" y="4150"/>
                  </a:cubicBezTo>
                  <a:lnTo>
                    <a:pt x="462" y="4150"/>
                  </a:lnTo>
                  <a:cubicBezTo>
                    <a:pt x="679" y="4150"/>
                    <a:pt x="923" y="4177"/>
                    <a:pt x="1194" y="4177"/>
                  </a:cubicBezTo>
                  <a:lnTo>
                    <a:pt x="1493" y="4177"/>
                  </a:lnTo>
                  <a:cubicBezTo>
                    <a:pt x="2062" y="4177"/>
                    <a:pt x="2551" y="4150"/>
                    <a:pt x="2822" y="4069"/>
                  </a:cubicBezTo>
                  <a:cubicBezTo>
                    <a:pt x="2930" y="4042"/>
                    <a:pt x="3012" y="3933"/>
                    <a:pt x="3012" y="3798"/>
                  </a:cubicBezTo>
                  <a:lnTo>
                    <a:pt x="3012" y="2957"/>
                  </a:lnTo>
                  <a:lnTo>
                    <a:pt x="3012" y="1221"/>
                  </a:lnTo>
                  <a:lnTo>
                    <a:pt x="30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4349;p57">
              <a:extLst>
                <a:ext uri="{FF2B5EF4-FFF2-40B4-BE49-F238E27FC236}">
                  <a16:creationId xmlns:a16="http://schemas.microsoft.com/office/drawing/2014/main" id="{C02CDF58-76B8-4A2F-888F-2237E3D10AE2}"/>
                </a:ext>
              </a:extLst>
            </p:cNvPr>
            <p:cNvSpPr/>
            <p:nvPr/>
          </p:nvSpPr>
          <p:spPr>
            <a:xfrm>
              <a:off x="5463182" y="3498441"/>
              <a:ext cx="56504" cy="312221"/>
            </a:xfrm>
            <a:custGeom>
              <a:avLst/>
              <a:gdLst/>
              <a:ahLst/>
              <a:cxnLst/>
              <a:rect l="l" t="t" r="r" b="b"/>
              <a:pathLst>
                <a:path w="761" h="4205" extrusionOk="0">
                  <a:moveTo>
                    <a:pt x="1" y="0"/>
                  </a:moveTo>
                  <a:lnTo>
                    <a:pt x="1" y="4123"/>
                  </a:lnTo>
                  <a:cubicBezTo>
                    <a:pt x="245" y="4177"/>
                    <a:pt x="435" y="4204"/>
                    <a:pt x="760" y="4204"/>
                  </a:cubicBezTo>
                  <a:lnTo>
                    <a:pt x="760" y="27"/>
                  </a:lnTo>
                  <a:lnTo>
                    <a:pt x="7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4350;p57">
              <a:extLst>
                <a:ext uri="{FF2B5EF4-FFF2-40B4-BE49-F238E27FC236}">
                  <a16:creationId xmlns:a16="http://schemas.microsoft.com/office/drawing/2014/main" id="{927E7974-6FDD-4788-BA6E-F37DDFFE7260}"/>
                </a:ext>
              </a:extLst>
            </p:cNvPr>
            <p:cNvSpPr/>
            <p:nvPr/>
          </p:nvSpPr>
          <p:spPr>
            <a:xfrm>
              <a:off x="5432962" y="3468221"/>
              <a:ext cx="225646" cy="48411"/>
            </a:xfrm>
            <a:custGeom>
              <a:avLst/>
              <a:gdLst/>
              <a:ahLst/>
              <a:cxnLst/>
              <a:rect l="l" t="t" r="r" b="b"/>
              <a:pathLst>
                <a:path w="3039" h="652" extrusionOk="0">
                  <a:moveTo>
                    <a:pt x="1" y="0"/>
                  </a:moveTo>
                  <a:lnTo>
                    <a:pt x="1" y="461"/>
                  </a:lnTo>
                  <a:cubicBezTo>
                    <a:pt x="55" y="570"/>
                    <a:pt x="733" y="651"/>
                    <a:pt x="1520" y="651"/>
                  </a:cubicBezTo>
                  <a:cubicBezTo>
                    <a:pt x="2333" y="651"/>
                    <a:pt x="3012" y="570"/>
                    <a:pt x="3039" y="461"/>
                  </a:cubicBezTo>
                  <a:lnTo>
                    <a:pt x="30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351;p57">
              <a:extLst>
                <a:ext uri="{FF2B5EF4-FFF2-40B4-BE49-F238E27FC236}">
                  <a16:creationId xmlns:a16="http://schemas.microsoft.com/office/drawing/2014/main" id="{03044463-ACEE-460E-9A85-8EC099301073}"/>
                </a:ext>
              </a:extLst>
            </p:cNvPr>
            <p:cNvSpPr/>
            <p:nvPr/>
          </p:nvSpPr>
          <p:spPr>
            <a:xfrm>
              <a:off x="5432962" y="3456118"/>
              <a:ext cx="225646" cy="26285"/>
            </a:xfrm>
            <a:custGeom>
              <a:avLst/>
              <a:gdLst/>
              <a:ahLst/>
              <a:cxnLst/>
              <a:rect l="l" t="t" r="r" b="b"/>
              <a:pathLst>
                <a:path w="3039" h="354" extrusionOk="0">
                  <a:moveTo>
                    <a:pt x="1520" y="0"/>
                  </a:moveTo>
                  <a:cubicBezTo>
                    <a:pt x="733" y="0"/>
                    <a:pt x="55" y="55"/>
                    <a:pt x="1" y="163"/>
                  </a:cubicBezTo>
                  <a:lnTo>
                    <a:pt x="1" y="190"/>
                  </a:lnTo>
                  <a:cubicBezTo>
                    <a:pt x="55" y="299"/>
                    <a:pt x="706" y="353"/>
                    <a:pt x="1520" y="353"/>
                  </a:cubicBezTo>
                  <a:cubicBezTo>
                    <a:pt x="2333" y="353"/>
                    <a:pt x="2984" y="299"/>
                    <a:pt x="3039" y="163"/>
                  </a:cubicBezTo>
                  <a:cubicBezTo>
                    <a:pt x="2984" y="55"/>
                    <a:pt x="2333" y="0"/>
                    <a:pt x="15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352;p57">
              <a:extLst>
                <a:ext uri="{FF2B5EF4-FFF2-40B4-BE49-F238E27FC236}">
                  <a16:creationId xmlns:a16="http://schemas.microsoft.com/office/drawing/2014/main" id="{C9939EEA-F9DE-4C1C-99CF-C72E09CFBC2F}"/>
                </a:ext>
              </a:extLst>
            </p:cNvPr>
            <p:cNvSpPr/>
            <p:nvPr/>
          </p:nvSpPr>
          <p:spPr>
            <a:xfrm>
              <a:off x="5432962" y="3456118"/>
              <a:ext cx="225646" cy="26285"/>
            </a:xfrm>
            <a:custGeom>
              <a:avLst/>
              <a:gdLst/>
              <a:ahLst/>
              <a:cxnLst/>
              <a:rect l="l" t="t" r="r" b="b"/>
              <a:pathLst>
                <a:path w="3039" h="354" extrusionOk="0">
                  <a:moveTo>
                    <a:pt x="1520" y="0"/>
                  </a:moveTo>
                  <a:cubicBezTo>
                    <a:pt x="733" y="0"/>
                    <a:pt x="55" y="55"/>
                    <a:pt x="1" y="163"/>
                  </a:cubicBezTo>
                  <a:lnTo>
                    <a:pt x="1" y="190"/>
                  </a:lnTo>
                  <a:cubicBezTo>
                    <a:pt x="55" y="299"/>
                    <a:pt x="706" y="353"/>
                    <a:pt x="1520" y="353"/>
                  </a:cubicBezTo>
                  <a:cubicBezTo>
                    <a:pt x="2333" y="353"/>
                    <a:pt x="2984" y="299"/>
                    <a:pt x="3039" y="163"/>
                  </a:cubicBezTo>
                  <a:cubicBezTo>
                    <a:pt x="2984" y="55"/>
                    <a:pt x="2333" y="0"/>
                    <a:pt x="1520" y="0"/>
                  </a:cubicBezTo>
                  <a:close/>
                </a:path>
              </a:pathLst>
            </a:custGeom>
            <a:solidFill>
              <a:srgbClr val="D5E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353;p57">
              <a:extLst>
                <a:ext uri="{FF2B5EF4-FFF2-40B4-BE49-F238E27FC236}">
                  <a16:creationId xmlns:a16="http://schemas.microsoft.com/office/drawing/2014/main" id="{B1BB6124-4BF2-4C0F-8498-0F6E9553BCAA}"/>
                </a:ext>
              </a:extLst>
            </p:cNvPr>
            <p:cNvSpPr/>
            <p:nvPr/>
          </p:nvSpPr>
          <p:spPr>
            <a:xfrm>
              <a:off x="5437046" y="3779851"/>
              <a:ext cx="211538" cy="22721"/>
            </a:xfrm>
            <a:custGeom>
              <a:avLst/>
              <a:gdLst/>
              <a:ahLst/>
              <a:cxnLst/>
              <a:rect l="l" t="t" r="r" b="b"/>
              <a:pathLst>
                <a:path w="2849" h="306" extrusionOk="0">
                  <a:moveTo>
                    <a:pt x="1824" y="0"/>
                  </a:moveTo>
                  <a:cubicBezTo>
                    <a:pt x="1702" y="0"/>
                    <a:pt x="1573" y="3"/>
                    <a:pt x="1438" y="7"/>
                  </a:cubicBezTo>
                  <a:cubicBezTo>
                    <a:pt x="678" y="7"/>
                    <a:pt x="81" y="34"/>
                    <a:pt x="0" y="143"/>
                  </a:cubicBezTo>
                  <a:lnTo>
                    <a:pt x="0" y="170"/>
                  </a:lnTo>
                  <a:cubicBezTo>
                    <a:pt x="81" y="251"/>
                    <a:pt x="678" y="306"/>
                    <a:pt x="1438" y="306"/>
                  </a:cubicBezTo>
                  <a:cubicBezTo>
                    <a:pt x="2170" y="306"/>
                    <a:pt x="2821" y="251"/>
                    <a:pt x="2848" y="143"/>
                  </a:cubicBezTo>
                  <a:cubicBezTo>
                    <a:pt x="2826" y="53"/>
                    <a:pt x="2412" y="0"/>
                    <a:pt x="1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54;p57">
              <a:extLst>
                <a:ext uri="{FF2B5EF4-FFF2-40B4-BE49-F238E27FC236}">
                  <a16:creationId xmlns:a16="http://schemas.microsoft.com/office/drawing/2014/main" id="{8071296A-6D06-46D0-91D8-A37F8D6597C0}"/>
                </a:ext>
              </a:extLst>
            </p:cNvPr>
            <p:cNvSpPr/>
            <p:nvPr/>
          </p:nvSpPr>
          <p:spPr>
            <a:xfrm>
              <a:off x="5430957" y="3593036"/>
              <a:ext cx="227650" cy="137065"/>
            </a:xfrm>
            <a:custGeom>
              <a:avLst/>
              <a:gdLst/>
              <a:ahLst/>
              <a:cxnLst/>
              <a:rect l="l" t="t" r="r" b="b"/>
              <a:pathLst>
                <a:path w="3066" h="1846" extrusionOk="0">
                  <a:moveTo>
                    <a:pt x="1" y="1"/>
                  </a:moveTo>
                  <a:lnTo>
                    <a:pt x="1" y="1737"/>
                  </a:lnTo>
                  <a:cubicBezTo>
                    <a:pt x="109" y="1764"/>
                    <a:pt x="272" y="1818"/>
                    <a:pt x="435" y="1818"/>
                  </a:cubicBezTo>
                  <a:cubicBezTo>
                    <a:pt x="679" y="1818"/>
                    <a:pt x="950" y="1845"/>
                    <a:pt x="1194" y="1845"/>
                  </a:cubicBezTo>
                  <a:lnTo>
                    <a:pt x="1520" y="1845"/>
                  </a:lnTo>
                  <a:cubicBezTo>
                    <a:pt x="2143" y="1845"/>
                    <a:pt x="2740" y="1818"/>
                    <a:pt x="3066" y="1737"/>
                  </a:cubicBezTo>
                  <a:lnTo>
                    <a:pt x="3066" y="1"/>
                  </a:lnTo>
                  <a:cubicBezTo>
                    <a:pt x="2740" y="55"/>
                    <a:pt x="2171" y="82"/>
                    <a:pt x="1520" y="82"/>
                  </a:cubicBezTo>
                  <a:lnTo>
                    <a:pt x="1194" y="82"/>
                  </a:lnTo>
                  <a:cubicBezTo>
                    <a:pt x="950" y="82"/>
                    <a:pt x="679" y="55"/>
                    <a:pt x="435" y="55"/>
                  </a:cubicBezTo>
                  <a:cubicBezTo>
                    <a:pt x="272" y="55"/>
                    <a:pt x="136"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355;p57">
              <a:extLst>
                <a:ext uri="{FF2B5EF4-FFF2-40B4-BE49-F238E27FC236}">
                  <a16:creationId xmlns:a16="http://schemas.microsoft.com/office/drawing/2014/main" id="{8A1730E4-F5E7-49A6-8392-72253A7609C7}"/>
                </a:ext>
              </a:extLst>
            </p:cNvPr>
            <p:cNvSpPr/>
            <p:nvPr/>
          </p:nvSpPr>
          <p:spPr>
            <a:xfrm>
              <a:off x="5688755" y="3365458"/>
              <a:ext cx="235744" cy="445203"/>
            </a:xfrm>
            <a:custGeom>
              <a:avLst/>
              <a:gdLst/>
              <a:ahLst/>
              <a:cxnLst/>
              <a:rect l="l" t="t" r="r" b="b"/>
              <a:pathLst>
                <a:path w="3175" h="5996" extrusionOk="0">
                  <a:moveTo>
                    <a:pt x="733" y="1"/>
                  </a:moveTo>
                  <a:lnTo>
                    <a:pt x="733" y="625"/>
                  </a:lnTo>
                  <a:cubicBezTo>
                    <a:pt x="733" y="869"/>
                    <a:pt x="624" y="1086"/>
                    <a:pt x="462" y="1249"/>
                  </a:cubicBezTo>
                  <a:lnTo>
                    <a:pt x="272" y="1411"/>
                  </a:lnTo>
                  <a:cubicBezTo>
                    <a:pt x="109" y="1574"/>
                    <a:pt x="1" y="1791"/>
                    <a:pt x="1" y="2035"/>
                  </a:cubicBezTo>
                  <a:lnTo>
                    <a:pt x="1" y="5615"/>
                  </a:lnTo>
                  <a:cubicBezTo>
                    <a:pt x="1" y="5751"/>
                    <a:pt x="109" y="5860"/>
                    <a:pt x="218" y="5887"/>
                  </a:cubicBezTo>
                  <a:cubicBezTo>
                    <a:pt x="489" y="5968"/>
                    <a:pt x="1004" y="5995"/>
                    <a:pt x="1574" y="5995"/>
                  </a:cubicBezTo>
                  <a:cubicBezTo>
                    <a:pt x="2143" y="5995"/>
                    <a:pt x="2659" y="5968"/>
                    <a:pt x="2930" y="5887"/>
                  </a:cubicBezTo>
                  <a:cubicBezTo>
                    <a:pt x="3066" y="5860"/>
                    <a:pt x="3120" y="5751"/>
                    <a:pt x="3120" y="5615"/>
                  </a:cubicBezTo>
                  <a:lnTo>
                    <a:pt x="3120" y="2035"/>
                  </a:lnTo>
                  <a:cubicBezTo>
                    <a:pt x="3174" y="1818"/>
                    <a:pt x="3066" y="1574"/>
                    <a:pt x="2903" y="1411"/>
                  </a:cubicBezTo>
                  <a:lnTo>
                    <a:pt x="2713" y="1249"/>
                  </a:lnTo>
                  <a:cubicBezTo>
                    <a:pt x="2550" y="1086"/>
                    <a:pt x="2442" y="869"/>
                    <a:pt x="2442" y="625"/>
                  </a:cubicBezTo>
                  <a:lnTo>
                    <a:pt x="2442" y="1"/>
                  </a:lnTo>
                  <a:close/>
                </a:path>
              </a:pathLst>
            </a:custGeom>
            <a:solidFill>
              <a:srgbClr val="2B6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356;p57">
              <a:extLst>
                <a:ext uri="{FF2B5EF4-FFF2-40B4-BE49-F238E27FC236}">
                  <a16:creationId xmlns:a16="http://schemas.microsoft.com/office/drawing/2014/main" id="{91EB18BE-6F74-4319-889F-CD50CC67A0A4}"/>
                </a:ext>
              </a:extLst>
            </p:cNvPr>
            <p:cNvSpPr/>
            <p:nvPr/>
          </p:nvSpPr>
          <p:spPr>
            <a:xfrm>
              <a:off x="5692764" y="3367463"/>
              <a:ext cx="233739" cy="445203"/>
            </a:xfrm>
            <a:custGeom>
              <a:avLst/>
              <a:gdLst/>
              <a:ahLst/>
              <a:cxnLst/>
              <a:rect l="l" t="t" r="r" b="b"/>
              <a:pathLst>
                <a:path w="3148" h="5996" extrusionOk="0">
                  <a:moveTo>
                    <a:pt x="706" y="1"/>
                  </a:moveTo>
                  <a:lnTo>
                    <a:pt x="706" y="652"/>
                  </a:lnTo>
                  <a:cubicBezTo>
                    <a:pt x="706" y="869"/>
                    <a:pt x="598" y="1086"/>
                    <a:pt x="435" y="1249"/>
                  </a:cubicBezTo>
                  <a:lnTo>
                    <a:pt x="272" y="1411"/>
                  </a:lnTo>
                  <a:cubicBezTo>
                    <a:pt x="82" y="1601"/>
                    <a:pt x="1" y="1791"/>
                    <a:pt x="1" y="2035"/>
                  </a:cubicBezTo>
                  <a:lnTo>
                    <a:pt x="1" y="2740"/>
                  </a:lnTo>
                  <a:lnTo>
                    <a:pt x="1" y="2822"/>
                  </a:lnTo>
                  <a:lnTo>
                    <a:pt x="1" y="5670"/>
                  </a:lnTo>
                  <a:cubicBezTo>
                    <a:pt x="1" y="5751"/>
                    <a:pt x="55" y="5860"/>
                    <a:pt x="164" y="5887"/>
                  </a:cubicBezTo>
                  <a:lnTo>
                    <a:pt x="191" y="5887"/>
                  </a:lnTo>
                  <a:cubicBezTo>
                    <a:pt x="218" y="5887"/>
                    <a:pt x="299" y="5941"/>
                    <a:pt x="353" y="5941"/>
                  </a:cubicBezTo>
                  <a:cubicBezTo>
                    <a:pt x="679" y="5968"/>
                    <a:pt x="1059" y="5995"/>
                    <a:pt x="1547" y="5995"/>
                  </a:cubicBezTo>
                  <a:cubicBezTo>
                    <a:pt x="2116" y="5995"/>
                    <a:pt x="2632" y="5968"/>
                    <a:pt x="2903" y="5887"/>
                  </a:cubicBezTo>
                  <a:cubicBezTo>
                    <a:pt x="3012" y="5860"/>
                    <a:pt x="3120" y="5751"/>
                    <a:pt x="3120" y="5616"/>
                  </a:cubicBezTo>
                  <a:cubicBezTo>
                    <a:pt x="3120" y="5616"/>
                    <a:pt x="3120" y="2035"/>
                    <a:pt x="3147" y="2035"/>
                  </a:cubicBezTo>
                  <a:cubicBezTo>
                    <a:pt x="3147" y="1791"/>
                    <a:pt x="3039" y="1601"/>
                    <a:pt x="2876" y="1411"/>
                  </a:cubicBezTo>
                  <a:lnTo>
                    <a:pt x="2713" y="1249"/>
                  </a:lnTo>
                  <a:cubicBezTo>
                    <a:pt x="2523" y="1086"/>
                    <a:pt x="2442" y="869"/>
                    <a:pt x="2442" y="652"/>
                  </a:cubicBezTo>
                  <a:lnTo>
                    <a:pt x="2442" y="1"/>
                  </a:lnTo>
                  <a:close/>
                </a:path>
              </a:pathLst>
            </a:custGeom>
            <a:solidFill>
              <a:srgbClr val="A6D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357;p57">
              <a:extLst>
                <a:ext uri="{FF2B5EF4-FFF2-40B4-BE49-F238E27FC236}">
                  <a16:creationId xmlns:a16="http://schemas.microsoft.com/office/drawing/2014/main" id="{444BCBD0-35C9-4B50-9DF4-8640CDA99276}"/>
                </a:ext>
              </a:extLst>
            </p:cNvPr>
            <p:cNvSpPr/>
            <p:nvPr/>
          </p:nvSpPr>
          <p:spPr>
            <a:xfrm>
              <a:off x="5718975" y="3411791"/>
              <a:ext cx="110855" cy="398871"/>
            </a:xfrm>
            <a:custGeom>
              <a:avLst/>
              <a:gdLst/>
              <a:ahLst/>
              <a:cxnLst/>
              <a:rect l="l" t="t" r="r" b="b"/>
              <a:pathLst>
                <a:path w="1493" h="5372" extrusionOk="0">
                  <a:moveTo>
                    <a:pt x="760" y="1"/>
                  </a:moveTo>
                  <a:cubicBezTo>
                    <a:pt x="733" y="326"/>
                    <a:pt x="543" y="679"/>
                    <a:pt x="326" y="896"/>
                  </a:cubicBezTo>
                  <a:lnTo>
                    <a:pt x="245" y="950"/>
                  </a:lnTo>
                  <a:cubicBezTo>
                    <a:pt x="82" y="1140"/>
                    <a:pt x="0" y="1330"/>
                    <a:pt x="0" y="1574"/>
                  </a:cubicBezTo>
                  <a:lnTo>
                    <a:pt x="0" y="5290"/>
                  </a:lnTo>
                  <a:cubicBezTo>
                    <a:pt x="245" y="5344"/>
                    <a:pt x="462" y="5371"/>
                    <a:pt x="706" y="5371"/>
                  </a:cubicBezTo>
                  <a:lnTo>
                    <a:pt x="733" y="1411"/>
                  </a:lnTo>
                  <a:cubicBezTo>
                    <a:pt x="733" y="1303"/>
                    <a:pt x="760" y="896"/>
                    <a:pt x="1167" y="652"/>
                  </a:cubicBezTo>
                  <a:cubicBezTo>
                    <a:pt x="1492" y="408"/>
                    <a:pt x="1438" y="55"/>
                    <a:pt x="1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358;p57">
              <a:extLst>
                <a:ext uri="{FF2B5EF4-FFF2-40B4-BE49-F238E27FC236}">
                  <a16:creationId xmlns:a16="http://schemas.microsoft.com/office/drawing/2014/main" id="{7BA3705C-20D6-4E0B-BFD2-6306F5F27A52}"/>
                </a:ext>
              </a:extLst>
            </p:cNvPr>
            <p:cNvSpPr/>
            <p:nvPr/>
          </p:nvSpPr>
          <p:spPr>
            <a:xfrm>
              <a:off x="5692764" y="3526582"/>
              <a:ext cx="231734" cy="203519"/>
            </a:xfrm>
            <a:custGeom>
              <a:avLst/>
              <a:gdLst/>
              <a:ahLst/>
              <a:cxnLst/>
              <a:rect l="l" t="t" r="r" b="b"/>
              <a:pathLst>
                <a:path w="3121" h="2741" extrusionOk="0">
                  <a:moveTo>
                    <a:pt x="3120" y="1"/>
                  </a:moveTo>
                  <a:cubicBezTo>
                    <a:pt x="3120" y="1"/>
                    <a:pt x="2388" y="82"/>
                    <a:pt x="1547" y="82"/>
                  </a:cubicBezTo>
                  <a:cubicBezTo>
                    <a:pt x="733" y="82"/>
                    <a:pt x="1" y="28"/>
                    <a:pt x="1" y="28"/>
                  </a:cubicBezTo>
                  <a:lnTo>
                    <a:pt x="1" y="55"/>
                  </a:lnTo>
                  <a:lnTo>
                    <a:pt x="1" y="2523"/>
                  </a:lnTo>
                  <a:lnTo>
                    <a:pt x="1" y="2550"/>
                  </a:lnTo>
                  <a:cubicBezTo>
                    <a:pt x="55" y="2659"/>
                    <a:pt x="733" y="2740"/>
                    <a:pt x="1547" y="2740"/>
                  </a:cubicBezTo>
                  <a:cubicBezTo>
                    <a:pt x="2388" y="2740"/>
                    <a:pt x="3066" y="2659"/>
                    <a:pt x="3120" y="2550"/>
                  </a:cubicBezTo>
                  <a:lnTo>
                    <a:pt x="3120" y="2523"/>
                  </a:lnTo>
                  <a:lnTo>
                    <a:pt x="3120" y="28"/>
                  </a:lnTo>
                  <a:lnTo>
                    <a:pt x="31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359;p57">
              <a:extLst>
                <a:ext uri="{FF2B5EF4-FFF2-40B4-BE49-F238E27FC236}">
                  <a16:creationId xmlns:a16="http://schemas.microsoft.com/office/drawing/2014/main" id="{5059EF8A-ECC8-4200-AA1C-6761319E173A}"/>
                </a:ext>
              </a:extLst>
            </p:cNvPr>
            <p:cNvSpPr/>
            <p:nvPr/>
          </p:nvSpPr>
          <p:spPr>
            <a:xfrm>
              <a:off x="5733082" y="3341327"/>
              <a:ext cx="155108" cy="84645"/>
            </a:xfrm>
            <a:custGeom>
              <a:avLst/>
              <a:gdLst/>
              <a:ahLst/>
              <a:cxnLst/>
              <a:rect l="l" t="t" r="r" b="b"/>
              <a:pathLst>
                <a:path w="2089" h="1140" extrusionOk="0">
                  <a:moveTo>
                    <a:pt x="0" y="0"/>
                  </a:moveTo>
                  <a:lnTo>
                    <a:pt x="0" y="1031"/>
                  </a:lnTo>
                  <a:cubicBezTo>
                    <a:pt x="55" y="1085"/>
                    <a:pt x="489" y="1140"/>
                    <a:pt x="1031" y="1140"/>
                  </a:cubicBezTo>
                  <a:cubicBezTo>
                    <a:pt x="1573" y="1140"/>
                    <a:pt x="2062" y="1058"/>
                    <a:pt x="2089" y="977"/>
                  </a:cubicBezTo>
                  <a:lnTo>
                    <a:pt x="20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360;p57">
              <a:extLst>
                <a:ext uri="{FF2B5EF4-FFF2-40B4-BE49-F238E27FC236}">
                  <a16:creationId xmlns:a16="http://schemas.microsoft.com/office/drawing/2014/main" id="{960A7170-8550-474A-A54B-C24AC5F3F788}"/>
                </a:ext>
              </a:extLst>
            </p:cNvPr>
            <p:cNvSpPr/>
            <p:nvPr/>
          </p:nvSpPr>
          <p:spPr>
            <a:xfrm>
              <a:off x="5729073" y="3333976"/>
              <a:ext cx="157113" cy="17449"/>
            </a:xfrm>
            <a:custGeom>
              <a:avLst/>
              <a:gdLst/>
              <a:ahLst/>
              <a:cxnLst/>
              <a:rect l="l" t="t" r="r" b="b"/>
              <a:pathLst>
                <a:path w="2116" h="235" extrusionOk="0">
                  <a:moveTo>
                    <a:pt x="1433" y="0"/>
                  </a:moveTo>
                  <a:cubicBezTo>
                    <a:pt x="1317" y="0"/>
                    <a:pt x="1190" y="5"/>
                    <a:pt x="1058" y="18"/>
                  </a:cubicBezTo>
                  <a:cubicBezTo>
                    <a:pt x="515" y="18"/>
                    <a:pt x="54" y="45"/>
                    <a:pt x="0" y="99"/>
                  </a:cubicBezTo>
                  <a:lnTo>
                    <a:pt x="0" y="154"/>
                  </a:lnTo>
                  <a:cubicBezTo>
                    <a:pt x="81" y="208"/>
                    <a:pt x="515" y="235"/>
                    <a:pt x="1058" y="235"/>
                  </a:cubicBezTo>
                  <a:cubicBezTo>
                    <a:pt x="1627" y="235"/>
                    <a:pt x="2089" y="181"/>
                    <a:pt x="2116" y="99"/>
                  </a:cubicBezTo>
                  <a:cubicBezTo>
                    <a:pt x="2095" y="58"/>
                    <a:pt x="1818" y="0"/>
                    <a:pt x="14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4361;p57">
              <a:extLst>
                <a:ext uri="{FF2B5EF4-FFF2-40B4-BE49-F238E27FC236}">
                  <a16:creationId xmlns:a16="http://schemas.microsoft.com/office/drawing/2014/main" id="{4DE92026-DE0A-4962-9163-BCE89B1D8FE0}"/>
                </a:ext>
              </a:extLst>
            </p:cNvPr>
            <p:cNvSpPr/>
            <p:nvPr/>
          </p:nvSpPr>
          <p:spPr>
            <a:xfrm>
              <a:off x="5729073" y="3333976"/>
              <a:ext cx="157113" cy="17449"/>
            </a:xfrm>
            <a:custGeom>
              <a:avLst/>
              <a:gdLst/>
              <a:ahLst/>
              <a:cxnLst/>
              <a:rect l="l" t="t" r="r" b="b"/>
              <a:pathLst>
                <a:path w="2116" h="235" extrusionOk="0">
                  <a:moveTo>
                    <a:pt x="1433" y="0"/>
                  </a:moveTo>
                  <a:cubicBezTo>
                    <a:pt x="1317" y="0"/>
                    <a:pt x="1190" y="5"/>
                    <a:pt x="1058" y="18"/>
                  </a:cubicBezTo>
                  <a:cubicBezTo>
                    <a:pt x="515" y="18"/>
                    <a:pt x="54" y="45"/>
                    <a:pt x="0" y="99"/>
                  </a:cubicBezTo>
                  <a:lnTo>
                    <a:pt x="0" y="154"/>
                  </a:lnTo>
                  <a:cubicBezTo>
                    <a:pt x="81" y="208"/>
                    <a:pt x="515" y="235"/>
                    <a:pt x="1058" y="235"/>
                  </a:cubicBezTo>
                  <a:cubicBezTo>
                    <a:pt x="1627" y="235"/>
                    <a:pt x="2089" y="181"/>
                    <a:pt x="2116" y="99"/>
                  </a:cubicBezTo>
                  <a:cubicBezTo>
                    <a:pt x="2095" y="58"/>
                    <a:pt x="1818" y="0"/>
                    <a:pt x="1433" y="0"/>
                  </a:cubicBezTo>
                  <a:close/>
                </a:path>
              </a:pathLst>
            </a:custGeom>
            <a:solidFill>
              <a:srgbClr val="D5E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4362;p57">
              <a:extLst>
                <a:ext uri="{FF2B5EF4-FFF2-40B4-BE49-F238E27FC236}">
                  <a16:creationId xmlns:a16="http://schemas.microsoft.com/office/drawing/2014/main" id="{C5F6B443-E85B-4B96-A02B-642A33C4CB9F}"/>
                </a:ext>
              </a:extLst>
            </p:cNvPr>
            <p:cNvSpPr/>
            <p:nvPr/>
          </p:nvSpPr>
          <p:spPr>
            <a:xfrm>
              <a:off x="5702862" y="3779851"/>
              <a:ext cx="211538" cy="22721"/>
            </a:xfrm>
            <a:custGeom>
              <a:avLst/>
              <a:gdLst/>
              <a:ahLst/>
              <a:cxnLst/>
              <a:rect l="l" t="t" r="r" b="b"/>
              <a:pathLst>
                <a:path w="2849" h="306" extrusionOk="0">
                  <a:moveTo>
                    <a:pt x="1797" y="0"/>
                  </a:moveTo>
                  <a:cubicBezTo>
                    <a:pt x="1675" y="0"/>
                    <a:pt x="1546" y="3"/>
                    <a:pt x="1411" y="7"/>
                  </a:cubicBezTo>
                  <a:cubicBezTo>
                    <a:pt x="679" y="7"/>
                    <a:pt x="55" y="34"/>
                    <a:pt x="0" y="143"/>
                  </a:cubicBezTo>
                  <a:lnTo>
                    <a:pt x="0" y="170"/>
                  </a:lnTo>
                  <a:cubicBezTo>
                    <a:pt x="55" y="251"/>
                    <a:pt x="679" y="306"/>
                    <a:pt x="1411" y="306"/>
                  </a:cubicBezTo>
                  <a:cubicBezTo>
                    <a:pt x="2170" y="306"/>
                    <a:pt x="2794" y="251"/>
                    <a:pt x="2848" y="143"/>
                  </a:cubicBezTo>
                  <a:cubicBezTo>
                    <a:pt x="2803" y="53"/>
                    <a:pt x="2386" y="0"/>
                    <a:pt x="1797" y="0"/>
                  </a:cubicBezTo>
                  <a:close/>
                </a:path>
              </a:pathLst>
            </a:custGeom>
            <a:solidFill>
              <a:srgbClr val="A6D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 name="Google Shape;2832;p35">
            <a:extLst>
              <a:ext uri="{FF2B5EF4-FFF2-40B4-BE49-F238E27FC236}">
                <a16:creationId xmlns:a16="http://schemas.microsoft.com/office/drawing/2014/main" id="{394DDB39-FFC5-4027-81CA-D70AE8F7477F}"/>
              </a:ext>
            </a:extLst>
          </p:cNvPr>
          <p:cNvGrpSpPr/>
          <p:nvPr/>
        </p:nvGrpSpPr>
        <p:grpSpPr>
          <a:xfrm>
            <a:off x="89111" y="0"/>
            <a:ext cx="1507054" cy="1507189"/>
            <a:chOff x="2809402" y="-1097998"/>
            <a:chExt cx="1507054" cy="1507189"/>
          </a:xfrm>
        </p:grpSpPr>
        <p:sp>
          <p:nvSpPr>
            <p:cNvPr id="53" name="Google Shape;2833;p35">
              <a:extLst>
                <a:ext uri="{FF2B5EF4-FFF2-40B4-BE49-F238E27FC236}">
                  <a16:creationId xmlns:a16="http://schemas.microsoft.com/office/drawing/2014/main" id="{826E3AC6-6951-464F-A99D-1DE0A952DCBB}"/>
                </a:ext>
              </a:extLst>
            </p:cNvPr>
            <p:cNvSpPr/>
            <p:nvPr/>
          </p:nvSpPr>
          <p:spPr>
            <a:xfrm>
              <a:off x="2809402" y="-1097998"/>
              <a:ext cx="1507054" cy="1507189"/>
            </a:xfrm>
            <a:custGeom>
              <a:avLst/>
              <a:gdLst/>
              <a:ahLst/>
              <a:cxnLst/>
              <a:rect l="l" t="t" r="r" b="b"/>
              <a:pathLst>
                <a:path w="9494" h="9495" extrusionOk="0">
                  <a:moveTo>
                    <a:pt x="9493" y="4748"/>
                  </a:moveTo>
                  <a:cubicBezTo>
                    <a:pt x="9493" y="7379"/>
                    <a:pt x="7351" y="9494"/>
                    <a:pt x="4747" y="9494"/>
                  </a:cubicBezTo>
                  <a:cubicBezTo>
                    <a:pt x="2143" y="9494"/>
                    <a:pt x="0" y="7379"/>
                    <a:pt x="0" y="4748"/>
                  </a:cubicBezTo>
                  <a:cubicBezTo>
                    <a:pt x="0" y="2144"/>
                    <a:pt x="2143" y="1"/>
                    <a:pt x="4747" y="1"/>
                  </a:cubicBezTo>
                  <a:cubicBezTo>
                    <a:pt x="7405" y="1"/>
                    <a:pt x="9493" y="2144"/>
                    <a:pt x="9493" y="47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2834;p35">
              <a:extLst>
                <a:ext uri="{FF2B5EF4-FFF2-40B4-BE49-F238E27FC236}">
                  <a16:creationId xmlns:a16="http://schemas.microsoft.com/office/drawing/2014/main" id="{023B2C1F-CABA-494B-A6B9-CA328A32843C}"/>
                </a:ext>
              </a:extLst>
            </p:cNvPr>
            <p:cNvSpPr/>
            <p:nvPr/>
          </p:nvSpPr>
          <p:spPr>
            <a:xfrm>
              <a:off x="3106396" y="146309"/>
              <a:ext cx="968934" cy="262865"/>
            </a:xfrm>
            <a:custGeom>
              <a:avLst/>
              <a:gdLst/>
              <a:ahLst/>
              <a:cxnLst/>
              <a:rect l="l" t="t" r="r" b="b"/>
              <a:pathLst>
                <a:path w="6104" h="1656" extrusionOk="0">
                  <a:moveTo>
                    <a:pt x="2876" y="1655"/>
                  </a:moveTo>
                  <a:cubicBezTo>
                    <a:pt x="4123" y="1655"/>
                    <a:pt x="5263" y="1194"/>
                    <a:pt x="6103" y="408"/>
                  </a:cubicBezTo>
                  <a:cubicBezTo>
                    <a:pt x="5452" y="245"/>
                    <a:pt x="4503" y="82"/>
                    <a:pt x="3228" y="28"/>
                  </a:cubicBezTo>
                  <a:cubicBezTo>
                    <a:pt x="1655" y="1"/>
                    <a:pt x="597" y="381"/>
                    <a:pt x="1" y="679"/>
                  </a:cubicBezTo>
                  <a:cubicBezTo>
                    <a:pt x="814" y="1330"/>
                    <a:pt x="1791" y="1655"/>
                    <a:pt x="2876" y="16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835;p35">
              <a:extLst>
                <a:ext uri="{FF2B5EF4-FFF2-40B4-BE49-F238E27FC236}">
                  <a16:creationId xmlns:a16="http://schemas.microsoft.com/office/drawing/2014/main" id="{FC4ACAC9-E4AF-48F8-9D4B-7697AE928251}"/>
                </a:ext>
              </a:extLst>
            </p:cNvPr>
            <p:cNvSpPr/>
            <p:nvPr/>
          </p:nvSpPr>
          <p:spPr>
            <a:xfrm>
              <a:off x="3778005" y="-719103"/>
              <a:ext cx="120799" cy="383345"/>
            </a:xfrm>
            <a:custGeom>
              <a:avLst/>
              <a:gdLst/>
              <a:ahLst/>
              <a:cxnLst/>
              <a:rect l="l" t="t" r="r" b="b"/>
              <a:pathLst>
                <a:path w="761" h="2415" extrusionOk="0">
                  <a:moveTo>
                    <a:pt x="1" y="326"/>
                  </a:moveTo>
                  <a:lnTo>
                    <a:pt x="652" y="2415"/>
                  </a:lnTo>
                  <a:cubicBezTo>
                    <a:pt x="652" y="2415"/>
                    <a:pt x="760" y="2144"/>
                    <a:pt x="760" y="1384"/>
                  </a:cubicBezTo>
                  <a:cubicBezTo>
                    <a:pt x="760" y="652"/>
                    <a:pt x="489" y="1"/>
                    <a:pt x="48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836;p35">
              <a:extLst>
                <a:ext uri="{FF2B5EF4-FFF2-40B4-BE49-F238E27FC236}">
                  <a16:creationId xmlns:a16="http://schemas.microsoft.com/office/drawing/2014/main" id="{BF09E15B-F3E3-49F1-B217-DB659907AE77}"/>
                </a:ext>
              </a:extLst>
            </p:cNvPr>
            <p:cNvSpPr/>
            <p:nvPr/>
          </p:nvSpPr>
          <p:spPr>
            <a:xfrm>
              <a:off x="3123698" y="-977361"/>
              <a:ext cx="809561" cy="805263"/>
            </a:xfrm>
            <a:custGeom>
              <a:avLst/>
              <a:gdLst/>
              <a:ahLst/>
              <a:cxnLst/>
              <a:rect l="l" t="t" r="r" b="b"/>
              <a:pathLst>
                <a:path w="5100" h="5073" extrusionOk="0">
                  <a:moveTo>
                    <a:pt x="4231" y="679"/>
                  </a:moveTo>
                  <a:cubicBezTo>
                    <a:pt x="3391" y="462"/>
                    <a:pt x="2089" y="0"/>
                    <a:pt x="1085" y="706"/>
                  </a:cubicBezTo>
                  <a:cubicBezTo>
                    <a:pt x="54" y="1411"/>
                    <a:pt x="298" y="2116"/>
                    <a:pt x="298" y="2116"/>
                  </a:cubicBezTo>
                  <a:cubicBezTo>
                    <a:pt x="298" y="2116"/>
                    <a:pt x="0" y="3093"/>
                    <a:pt x="298" y="3825"/>
                  </a:cubicBezTo>
                  <a:cubicBezTo>
                    <a:pt x="624" y="4557"/>
                    <a:pt x="760" y="4639"/>
                    <a:pt x="760" y="4639"/>
                  </a:cubicBezTo>
                  <a:lnTo>
                    <a:pt x="1139" y="5073"/>
                  </a:lnTo>
                  <a:lnTo>
                    <a:pt x="4096" y="2143"/>
                  </a:lnTo>
                  <a:lnTo>
                    <a:pt x="4204" y="1899"/>
                  </a:lnTo>
                  <a:cubicBezTo>
                    <a:pt x="4204" y="1899"/>
                    <a:pt x="4828" y="1791"/>
                    <a:pt x="4964" y="1519"/>
                  </a:cubicBezTo>
                  <a:cubicBezTo>
                    <a:pt x="5099" y="1248"/>
                    <a:pt x="5072" y="868"/>
                    <a:pt x="4231" y="679"/>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837;p35">
              <a:extLst>
                <a:ext uri="{FF2B5EF4-FFF2-40B4-BE49-F238E27FC236}">
                  <a16:creationId xmlns:a16="http://schemas.microsoft.com/office/drawing/2014/main" id="{426AC0CD-EEA0-4C31-81D0-695C5C572D80}"/>
                </a:ext>
              </a:extLst>
            </p:cNvPr>
            <p:cNvSpPr/>
            <p:nvPr/>
          </p:nvSpPr>
          <p:spPr>
            <a:xfrm>
              <a:off x="3859912" y="-434812"/>
              <a:ext cx="107783" cy="249849"/>
            </a:xfrm>
            <a:custGeom>
              <a:avLst/>
              <a:gdLst/>
              <a:ahLst/>
              <a:cxnLst/>
              <a:rect l="l" t="t" r="r" b="b"/>
              <a:pathLst>
                <a:path w="679" h="1574" extrusionOk="0">
                  <a:moveTo>
                    <a:pt x="380" y="27"/>
                  </a:moveTo>
                  <a:cubicBezTo>
                    <a:pt x="163" y="0"/>
                    <a:pt x="0" y="271"/>
                    <a:pt x="0" y="271"/>
                  </a:cubicBezTo>
                  <a:lnTo>
                    <a:pt x="54" y="1573"/>
                  </a:lnTo>
                  <a:cubicBezTo>
                    <a:pt x="54" y="1573"/>
                    <a:pt x="380" y="1356"/>
                    <a:pt x="543" y="949"/>
                  </a:cubicBezTo>
                  <a:cubicBezTo>
                    <a:pt x="678" y="515"/>
                    <a:pt x="570" y="81"/>
                    <a:pt x="380" y="27"/>
                  </a:cubicBezTo>
                  <a:close/>
                </a:path>
              </a:pathLst>
            </a:custGeom>
            <a:solidFill>
              <a:srgbClr val="FFB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838;p35">
              <a:extLst>
                <a:ext uri="{FF2B5EF4-FFF2-40B4-BE49-F238E27FC236}">
                  <a16:creationId xmlns:a16="http://schemas.microsoft.com/office/drawing/2014/main" id="{F385D8FC-0D05-4D98-87EA-FE26397843E9}"/>
                </a:ext>
              </a:extLst>
            </p:cNvPr>
            <p:cNvSpPr/>
            <p:nvPr/>
          </p:nvSpPr>
          <p:spPr>
            <a:xfrm>
              <a:off x="3364658" y="-120521"/>
              <a:ext cx="404939" cy="387631"/>
            </a:xfrm>
            <a:custGeom>
              <a:avLst/>
              <a:gdLst/>
              <a:ahLst/>
              <a:cxnLst/>
              <a:rect l="l" t="t" r="r" b="b"/>
              <a:pathLst>
                <a:path w="2551" h="2442" extrusionOk="0">
                  <a:moveTo>
                    <a:pt x="1" y="0"/>
                  </a:moveTo>
                  <a:lnTo>
                    <a:pt x="191" y="1926"/>
                  </a:lnTo>
                  <a:cubicBezTo>
                    <a:pt x="1086" y="2360"/>
                    <a:pt x="1954" y="2441"/>
                    <a:pt x="2551" y="1926"/>
                  </a:cubicBezTo>
                  <a:lnTo>
                    <a:pt x="2307" y="895"/>
                  </a:lnTo>
                  <a:close/>
                </a:path>
              </a:pathLst>
            </a:custGeom>
            <a:solidFill>
              <a:srgbClr val="FFB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839;p35">
              <a:extLst>
                <a:ext uri="{FF2B5EF4-FFF2-40B4-BE49-F238E27FC236}">
                  <a16:creationId xmlns:a16="http://schemas.microsoft.com/office/drawing/2014/main" id="{9308A049-26D9-4B6C-9DD0-456BDC94A068}"/>
                </a:ext>
              </a:extLst>
            </p:cNvPr>
            <p:cNvSpPr/>
            <p:nvPr/>
          </p:nvSpPr>
          <p:spPr>
            <a:xfrm>
              <a:off x="3175287" y="-671642"/>
              <a:ext cx="736383" cy="783675"/>
            </a:xfrm>
            <a:custGeom>
              <a:avLst/>
              <a:gdLst/>
              <a:ahLst/>
              <a:cxnLst/>
              <a:rect l="l" t="t" r="r" b="b"/>
              <a:pathLst>
                <a:path w="4639" h="4937" extrusionOk="0">
                  <a:moveTo>
                    <a:pt x="3906" y="0"/>
                  </a:moveTo>
                  <a:lnTo>
                    <a:pt x="3418" y="0"/>
                  </a:lnTo>
                  <a:cubicBezTo>
                    <a:pt x="3527" y="787"/>
                    <a:pt x="1791" y="624"/>
                    <a:pt x="1330" y="271"/>
                  </a:cubicBezTo>
                  <a:cubicBezTo>
                    <a:pt x="1357" y="1167"/>
                    <a:pt x="1330" y="1926"/>
                    <a:pt x="841" y="2143"/>
                  </a:cubicBezTo>
                  <a:cubicBezTo>
                    <a:pt x="841" y="2143"/>
                    <a:pt x="841" y="2523"/>
                    <a:pt x="868" y="2713"/>
                  </a:cubicBezTo>
                  <a:cubicBezTo>
                    <a:pt x="923" y="2930"/>
                    <a:pt x="923" y="2957"/>
                    <a:pt x="923" y="2957"/>
                  </a:cubicBezTo>
                  <a:cubicBezTo>
                    <a:pt x="923" y="2957"/>
                    <a:pt x="706" y="2794"/>
                    <a:pt x="597" y="2523"/>
                  </a:cubicBezTo>
                  <a:cubicBezTo>
                    <a:pt x="516" y="2224"/>
                    <a:pt x="326" y="2035"/>
                    <a:pt x="163" y="2197"/>
                  </a:cubicBezTo>
                  <a:cubicBezTo>
                    <a:pt x="1" y="2360"/>
                    <a:pt x="163" y="3147"/>
                    <a:pt x="652" y="3418"/>
                  </a:cubicBezTo>
                  <a:cubicBezTo>
                    <a:pt x="1113" y="3662"/>
                    <a:pt x="1140" y="3635"/>
                    <a:pt x="1140" y="3635"/>
                  </a:cubicBezTo>
                  <a:cubicBezTo>
                    <a:pt x="1140" y="3635"/>
                    <a:pt x="1519" y="4340"/>
                    <a:pt x="1953" y="4584"/>
                  </a:cubicBezTo>
                  <a:cubicBezTo>
                    <a:pt x="2415" y="4855"/>
                    <a:pt x="3310" y="4937"/>
                    <a:pt x="3771" y="4774"/>
                  </a:cubicBezTo>
                  <a:cubicBezTo>
                    <a:pt x="4178" y="4611"/>
                    <a:pt x="4530" y="4096"/>
                    <a:pt x="4612" y="3445"/>
                  </a:cubicBezTo>
                  <a:cubicBezTo>
                    <a:pt x="4639" y="2848"/>
                    <a:pt x="4367" y="1546"/>
                    <a:pt x="4367" y="1546"/>
                  </a:cubicBezTo>
                  <a:cubicBezTo>
                    <a:pt x="4286" y="1112"/>
                    <a:pt x="4150" y="407"/>
                    <a:pt x="3906" y="0"/>
                  </a:cubicBezTo>
                  <a:close/>
                </a:path>
              </a:pathLst>
            </a:custGeom>
            <a:solidFill>
              <a:srgbClr val="FFB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840;p35">
              <a:extLst>
                <a:ext uri="{FF2B5EF4-FFF2-40B4-BE49-F238E27FC236}">
                  <a16:creationId xmlns:a16="http://schemas.microsoft.com/office/drawing/2014/main" id="{2E7D76D7-B777-4F31-950E-E3CCDA101BF0}"/>
                </a:ext>
              </a:extLst>
            </p:cNvPr>
            <p:cNvSpPr/>
            <p:nvPr/>
          </p:nvSpPr>
          <p:spPr>
            <a:xfrm>
              <a:off x="3317355" y="-391796"/>
              <a:ext cx="590027" cy="508111"/>
            </a:xfrm>
            <a:custGeom>
              <a:avLst/>
              <a:gdLst/>
              <a:ahLst/>
              <a:cxnLst/>
              <a:rect l="l" t="t" r="r" b="b"/>
              <a:pathLst>
                <a:path w="3717" h="3201" extrusionOk="0">
                  <a:moveTo>
                    <a:pt x="3472" y="0"/>
                  </a:moveTo>
                  <a:cubicBezTo>
                    <a:pt x="3472" y="0"/>
                    <a:pt x="3147" y="434"/>
                    <a:pt x="2306" y="651"/>
                  </a:cubicBezTo>
                  <a:cubicBezTo>
                    <a:pt x="1438" y="814"/>
                    <a:pt x="1" y="624"/>
                    <a:pt x="1" y="624"/>
                  </a:cubicBezTo>
                  <a:cubicBezTo>
                    <a:pt x="1" y="624"/>
                    <a:pt x="55" y="1384"/>
                    <a:pt x="272" y="1926"/>
                  </a:cubicBezTo>
                  <a:cubicBezTo>
                    <a:pt x="462" y="2441"/>
                    <a:pt x="977" y="2740"/>
                    <a:pt x="977" y="2794"/>
                  </a:cubicBezTo>
                  <a:cubicBezTo>
                    <a:pt x="1004" y="2821"/>
                    <a:pt x="1004" y="2821"/>
                    <a:pt x="1031" y="2821"/>
                  </a:cubicBezTo>
                  <a:cubicBezTo>
                    <a:pt x="1492" y="3092"/>
                    <a:pt x="2388" y="3201"/>
                    <a:pt x="2849" y="3011"/>
                  </a:cubicBezTo>
                  <a:cubicBezTo>
                    <a:pt x="3255" y="2848"/>
                    <a:pt x="3608" y="2333"/>
                    <a:pt x="3689" y="1709"/>
                  </a:cubicBezTo>
                  <a:cubicBezTo>
                    <a:pt x="3717" y="1248"/>
                    <a:pt x="3581" y="380"/>
                    <a:pt x="3472"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841;p35">
              <a:extLst>
                <a:ext uri="{FF2B5EF4-FFF2-40B4-BE49-F238E27FC236}">
                  <a16:creationId xmlns:a16="http://schemas.microsoft.com/office/drawing/2014/main" id="{703236F3-57C6-4F74-8342-B720875F62EF}"/>
                </a:ext>
              </a:extLst>
            </p:cNvPr>
            <p:cNvSpPr/>
            <p:nvPr/>
          </p:nvSpPr>
          <p:spPr>
            <a:xfrm>
              <a:off x="3252750" y="-310048"/>
              <a:ext cx="73337" cy="43176"/>
            </a:xfrm>
            <a:custGeom>
              <a:avLst/>
              <a:gdLst/>
              <a:ahLst/>
              <a:cxnLst/>
              <a:rect l="l" t="t" r="r" b="b"/>
              <a:pathLst>
                <a:path w="462" h="272" extrusionOk="0">
                  <a:moveTo>
                    <a:pt x="408" y="109"/>
                  </a:moveTo>
                  <a:lnTo>
                    <a:pt x="1" y="1"/>
                  </a:lnTo>
                  <a:lnTo>
                    <a:pt x="28" y="55"/>
                  </a:lnTo>
                  <a:lnTo>
                    <a:pt x="462" y="27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842;p35">
              <a:extLst>
                <a:ext uri="{FF2B5EF4-FFF2-40B4-BE49-F238E27FC236}">
                  <a16:creationId xmlns:a16="http://schemas.microsoft.com/office/drawing/2014/main" id="{C9086571-ED25-4FD2-975B-C97443A60323}"/>
                </a:ext>
              </a:extLst>
            </p:cNvPr>
            <p:cNvSpPr/>
            <p:nvPr/>
          </p:nvSpPr>
          <p:spPr>
            <a:xfrm>
              <a:off x="3532600" y="-357351"/>
              <a:ext cx="51907" cy="56033"/>
            </a:xfrm>
            <a:custGeom>
              <a:avLst/>
              <a:gdLst/>
              <a:ahLst/>
              <a:cxnLst/>
              <a:rect l="l" t="t" r="r" b="b"/>
              <a:pathLst>
                <a:path w="327" h="353" extrusionOk="0">
                  <a:moveTo>
                    <a:pt x="299" y="163"/>
                  </a:moveTo>
                  <a:cubicBezTo>
                    <a:pt x="326" y="272"/>
                    <a:pt x="272" y="353"/>
                    <a:pt x="191" y="353"/>
                  </a:cubicBezTo>
                  <a:cubicBezTo>
                    <a:pt x="136" y="353"/>
                    <a:pt x="55" y="299"/>
                    <a:pt x="28" y="190"/>
                  </a:cubicBezTo>
                  <a:cubicBezTo>
                    <a:pt x="1" y="82"/>
                    <a:pt x="55" y="0"/>
                    <a:pt x="136" y="0"/>
                  </a:cubicBezTo>
                  <a:cubicBezTo>
                    <a:pt x="191" y="0"/>
                    <a:pt x="299" y="27"/>
                    <a:pt x="299" y="163"/>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843;p35">
              <a:extLst>
                <a:ext uri="{FF2B5EF4-FFF2-40B4-BE49-F238E27FC236}">
                  <a16:creationId xmlns:a16="http://schemas.microsoft.com/office/drawing/2014/main" id="{DCF5ACBF-4ABD-4F63-A718-5CBEB4668795}"/>
                </a:ext>
              </a:extLst>
            </p:cNvPr>
            <p:cNvSpPr/>
            <p:nvPr/>
          </p:nvSpPr>
          <p:spPr>
            <a:xfrm>
              <a:off x="3739273" y="-409097"/>
              <a:ext cx="56193" cy="60478"/>
            </a:xfrm>
            <a:custGeom>
              <a:avLst/>
              <a:gdLst/>
              <a:ahLst/>
              <a:cxnLst/>
              <a:rect l="l" t="t" r="r" b="b"/>
              <a:pathLst>
                <a:path w="354" h="381" extrusionOk="0">
                  <a:moveTo>
                    <a:pt x="326" y="191"/>
                  </a:moveTo>
                  <a:cubicBezTo>
                    <a:pt x="353" y="272"/>
                    <a:pt x="272" y="381"/>
                    <a:pt x="218" y="381"/>
                  </a:cubicBezTo>
                  <a:cubicBezTo>
                    <a:pt x="136" y="381"/>
                    <a:pt x="82" y="326"/>
                    <a:pt x="55" y="218"/>
                  </a:cubicBezTo>
                  <a:cubicBezTo>
                    <a:pt x="1" y="109"/>
                    <a:pt x="82" y="1"/>
                    <a:pt x="136" y="1"/>
                  </a:cubicBezTo>
                  <a:cubicBezTo>
                    <a:pt x="218" y="1"/>
                    <a:pt x="272" y="82"/>
                    <a:pt x="326" y="19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844;p35">
              <a:extLst>
                <a:ext uri="{FF2B5EF4-FFF2-40B4-BE49-F238E27FC236}">
                  <a16:creationId xmlns:a16="http://schemas.microsoft.com/office/drawing/2014/main" id="{F88905A2-80FE-455C-AE10-989800879351}"/>
                </a:ext>
              </a:extLst>
            </p:cNvPr>
            <p:cNvSpPr/>
            <p:nvPr/>
          </p:nvSpPr>
          <p:spPr>
            <a:xfrm>
              <a:off x="3450851" y="-421955"/>
              <a:ext cx="159531" cy="94924"/>
            </a:xfrm>
            <a:custGeom>
              <a:avLst/>
              <a:gdLst/>
              <a:ahLst/>
              <a:cxnLst/>
              <a:rect l="l" t="t" r="r" b="b"/>
              <a:pathLst>
                <a:path w="1005" h="598" extrusionOk="0">
                  <a:moveTo>
                    <a:pt x="109" y="489"/>
                  </a:moveTo>
                  <a:cubicBezTo>
                    <a:pt x="109" y="489"/>
                    <a:pt x="272" y="163"/>
                    <a:pt x="516" y="136"/>
                  </a:cubicBezTo>
                  <a:cubicBezTo>
                    <a:pt x="733" y="82"/>
                    <a:pt x="868" y="190"/>
                    <a:pt x="950" y="163"/>
                  </a:cubicBezTo>
                  <a:cubicBezTo>
                    <a:pt x="1004" y="136"/>
                    <a:pt x="787" y="0"/>
                    <a:pt x="543" y="0"/>
                  </a:cubicBezTo>
                  <a:cubicBezTo>
                    <a:pt x="299" y="0"/>
                    <a:pt x="109" y="299"/>
                    <a:pt x="55" y="407"/>
                  </a:cubicBezTo>
                  <a:cubicBezTo>
                    <a:pt x="0" y="489"/>
                    <a:pt x="28" y="597"/>
                    <a:pt x="109" y="489"/>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845;p35">
              <a:extLst>
                <a:ext uri="{FF2B5EF4-FFF2-40B4-BE49-F238E27FC236}">
                  <a16:creationId xmlns:a16="http://schemas.microsoft.com/office/drawing/2014/main" id="{2EB9C63E-5E65-43A4-BBDE-8F2978776909}"/>
                </a:ext>
              </a:extLst>
            </p:cNvPr>
            <p:cNvSpPr/>
            <p:nvPr/>
          </p:nvSpPr>
          <p:spPr>
            <a:xfrm>
              <a:off x="3670382" y="-482273"/>
              <a:ext cx="172389" cy="73336"/>
            </a:xfrm>
            <a:custGeom>
              <a:avLst/>
              <a:gdLst/>
              <a:ahLst/>
              <a:cxnLst/>
              <a:rect l="l" t="t" r="r" b="b"/>
              <a:pathLst>
                <a:path w="1086" h="462" extrusionOk="0">
                  <a:moveTo>
                    <a:pt x="950" y="299"/>
                  </a:moveTo>
                  <a:cubicBezTo>
                    <a:pt x="950" y="299"/>
                    <a:pt x="625" y="109"/>
                    <a:pt x="408" y="191"/>
                  </a:cubicBezTo>
                  <a:cubicBezTo>
                    <a:pt x="218" y="299"/>
                    <a:pt x="136" y="435"/>
                    <a:pt x="82" y="462"/>
                  </a:cubicBezTo>
                  <a:cubicBezTo>
                    <a:pt x="1" y="462"/>
                    <a:pt x="136" y="245"/>
                    <a:pt x="353" y="109"/>
                  </a:cubicBezTo>
                  <a:cubicBezTo>
                    <a:pt x="543" y="1"/>
                    <a:pt x="869" y="136"/>
                    <a:pt x="950" y="191"/>
                  </a:cubicBezTo>
                  <a:cubicBezTo>
                    <a:pt x="1059" y="272"/>
                    <a:pt x="1086" y="326"/>
                    <a:pt x="950" y="299"/>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846;p35">
              <a:extLst>
                <a:ext uri="{FF2B5EF4-FFF2-40B4-BE49-F238E27FC236}">
                  <a16:creationId xmlns:a16="http://schemas.microsoft.com/office/drawing/2014/main" id="{207AEABE-1684-4B77-B958-4DDC4F562DF2}"/>
                </a:ext>
              </a:extLst>
            </p:cNvPr>
            <p:cNvSpPr/>
            <p:nvPr/>
          </p:nvSpPr>
          <p:spPr>
            <a:xfrm>
              <a:off x="4006266" y="-525290"/>
              <a:ext cx="120640" cy="94924"/>
            </a:xfrm>
            <a:custGeom>
              <a:avLst/>
              <a:gdLst/>
              <a:ahLst/>
              <a:cxnLst/>
              <a:rect l="l" t="t" r="r" b="b"/>
              <a:pathLst>
                <a:path w="760" h="598" extrusionOk="0">
                  <a:moveTo>
                    <a:pt x="0" y="597"/>
                  </a:moveTo>
                  <a:cubicBezTo>
                    <a:pt x="0" y="597"/>
                    <a:pt x="706" y="0"/>
                    <a:pt x="733" y="55"/>
                  </a:cubicBezTo>
                  <a:cubicBezTo>
                    <a:pt x="760" y="136"/>
                    <a:pt x="0" y="597"/>
                    <a:pt x="0" y="59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847;p35">
              <a:extLst>
                <a:ext uri="{FF2B5EF4-FFF2-40B4-BE49-F238E27FC236}">
                  <a16:creationId xmlns:a16="http://schemas.microsoft.com/office/drawing/2014/main" id="{F55EE026-F424-4495-9558-A06F3182D6E2}"/>
                </a:ext>
              </a:extLst>
            </p:cNvPr>
            <p:cNvSpPr/>
            <p:nvPr/>
          </p:nvSpPr>
          <p:spPr>
            <a:xfrm>
              <a:off x="4014838" y="-288461"/>
              <a:ext cx="185405" cy="30318"/>
            </a:xfrm>
            <a:custGeom>
              <a:avLst/>
              <a:gdLst/>
              <a:ahLst/>
              <a:cxnLst/>
              <a:rect l="l" t="t" r="r" b="b"/>
              <a:pathLst>
                <a:path w="1168" h="191" extrusionOk="0">
                  <a:moveTo>
                    <a:pt x="1" y="109"/>
                  </a:moveTo>
                  <a:cubicBezTo>
                    <a:pt x="1" y="109"/>
                    <a:pt x="1167" y="0"/>
                    <a:pt x="1167" y="109"/>
                  </a:cubicBezTo>
                  <a:cubicBezTo>
                    <a:pt x="1167" y="190"/>
                    <a:pt x="1" y="109"/>
                    <a:pt x="1" y="109"/>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848;p35">
              <a:extLst>
                <a:ext uri="{FF2B5EF4-FFF2-40B4-BE49-F238E27FC236}">
                  <a16:creationId xmlns:a16="http://schemas.microsoft.com/office/drawing/2014/main" id="{D96819D5-CAEA-4452-A10C-1654B71CCB72}"/>
                </a:ext>
              </a:extLst>
            </p:cNvPr>
            <p:cNvSpPr/>
            <p:nvPr/>
          </p:nvSpPr>
          <p:spPr>
            <a:xfrm>
              <a:off x="4006266" y="-94806"/>
              <a:ext cx="129371" cy="86352"/>
            </a:xfrm>
            <a:custGeom>
              <a:avLst/>
              <a:gdLst/>
              <a:ahLst/>
              <a:cxnLst/>
              <a:rect l="l" t="t" r="r" b="b"/>
              <a:pathLst>
                <a:path w="815" h="544" extrusionOk="0">
                  <a:moveTo>
                    <a:pt x="0" y="1"/>
                  </a:moveTo>
                  <a:cubicBezTo>
                    <a:pt x="0" y="1"/>
                    <a:pt x="814" y="299"/>
                    <a:pt x="760" y="435"/>
                  </a:cubicBezTo>
                  <a:cubicBezTo>
                    <a:pt x="733" y="543"/>
                    <a:pt x="0" y="1"/>
                    <a:pt x="0" y="1"/>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 name="Google Shape;2876;p35">
            <a:extLst>
              <a:ext uri="{FF2B5EF4-FFF2-40B4-BE49-F238E27FC236}">
                <a16:creationId xmlns:a16="http://schemas.microsoft.com/office/drawing/2014/main" id="{95E5EDB0-E9C1-4899-AC7F-23ED27A2702F}"/>
              </a:ext>
            </a:extLst>
          </p:cNvPr>
          <p:cNvGrpSpPr/>
          <p:nvPr/>
        </p:nvGrpSpPr>
        <p:grpSpPr>
          <a:xfrm>
            <a:off x="8618161" y="450599"/>
            <a:ext cx="1507054" cy="1507189"/>
            <a:chOff x="6446559" y="1501202"/>
            <a:chExt cx="1507054" cy="1507189"/>
          </a:xfrm>
        </p:grpSpPr>
        <p:grpSp>
          <p:nvGrpSpPr>
            <p:cNvPr id="70" name="Google Shape;2877;p35">
              <a:extLst>
                <a:ext uri="{FF2B5EF4-FFF2-40B4-BE49-F238E27FC236}">
                  <a16:creationId xmlns:a16="http://schemas.microsoft.com/office/drawing/2014/main" id="{CFC06AAC-5B52-4802-A012-9D5AFD30FE7E}"/>
                </a:ext>
              </a:extLst>
            </p:cNvPr>
            <p:cNvGrpSpPr/>
            <p:nvPr/>
          </p:nvGrpSpPr>
          <p:grpSpPr>
            <a:xfrm>
              <a:off x="6446559" y="1501202"/>
              <a:ext cx="1507054" cy="1507189"/>
              <a:chOff x="4652160" y="-1097998"/>
              <a:chExt cx="1507054" cy="1507189"/>
            </a:xfrm>
          </p:grpSpPr>
          <p:sp>
            <p:nvSpPr>
              <p:cNvPr id="72" name="Google Shape;2878;p35">
                <a:extLst>
                  <a:ext uri="{FF2B5EF4-FFF2-40B4-BE49-F238E27FC236}">
                    <a16:creationId xmlns:a16="http://schemas.microsoft.com/office/drawing/2014/main" id="{0C36A059-CA1E-4C14-A9CA-3EB738E668C3}"/>
                  </a:ext>
                </a:extLst>
              </p:cNvPr>
              <p:cNvSpPr/>
              <p:nvPr/>
            </p:nvSpPr>
            <p:spPr>
              <a:xfrm>
                <a:off x="4652160" y="-1097998"/>
                <a:ext cx="1507054" cy="1507189"/>
              </a:xfrm>
              <a:custGeom>
                <a:avLst/>
                <a:gdLst/>
                <a:ahLst/>
                <a:cxnLst/>
                <a:rect l="l" t="t" r="r" b="b"/>
                <a:pathLst>
                  <a:path w="9494" h="9495" extrusionOk="0">
                    <a:moveTo>
                      <a:pt x="9493" y="4748"/>
                    </a:moveTo>
                    <a:cubicBezTo>
                      <a:pt x="9493" y="7379"/>
                      <a:pt x="7351" y="9494"/>
                      <a:pt x="4747" y="9494"/>
                    </a:cubicBezTo>
                    <a:cubicBezTo>
                      <a:pt x="2116" y="9494"/>
                      <a:pt x="0" y="7379"/>
                      <a:pt x="0" y="4748"/>
                    </a:cubicBezTo>
                    <a:cubicBezTo>
                      <a:pt x="0" y="2144"/>
                      <a:pt x="2116" y="1"/>
                      <a:pt x="4747" y="1"/>
                    </a:cubicBezTo>
                    <a:cubicBezTo>
                      <a:pt x="7351" y="1"/>
                      <a:pt x="9493" y="2144"/>
                      <a:pt x="9493" y="47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879;p35">
                <a:extLst>
                  <a:ext uri="{FF2B5EF4-FFF2-40B4-BE49-F238E27FC236}">
                    <a16:creationId xmlns:a16="http://schemas.microsoft.com/office/drawing/2014/main" id="{E7A0E744-2B77-4195-BB5D-424D5C4F5229}"/>
                  </a:ext>
                </a:extLst>
              </p:cNvPr>
              <p:cNvSpPr/>
              <p:nvPr/>
            </p:nvSpPr>
            <p:spPr>
              <a:xfrm>
                <a:off x="5173129" y="-878312"/>
                <a:ext cx="404781" cy="180958"/>
              </a:xfrm>
              <a:custGeom>
                <a:avLst/>
                <a:gdLst/>
                <a:ahLst/>
                <a:cxnLst/>
                <a:rect l="l" t="t" r="r" b="b"/>
                <a:pathLst>
                  <a:path w="2550" h="1140" extrusionOk="0">
                    <a:moveTo>
                      <a:pt x="651" y="0"/>
                    </a:moveTo>
                    <a:lnTo>
                      <a:pt x="651" y="27"/>
                    </a:lnTo>
                    <a:cubicBezTo>
                      <a:pt x="597" y="27"/>
                      <a:pt x="570" y="55"/>
                      <a:pt x="542" y="55"/>
                    </a:cubicBezTo>
                    <a:lnTo>
                      <a:pt x="109" y="760"/>
                    </a:lnTo>
                    <a:cubicBezTo>
                      <a:pt x="0" y="923"/>
                      <a:pt x="109" y="1140"/>
                      <a:pt x="298" y="1140"/>
                    </a:cubicBezTo>
                    <a:lnTo>
                      <a:pt x="1736" y="1140"/>
                    </a:lnTo>
                    <a:lnTo>
                      <a:pt x="2061" y="624"/>
                    </a:lnTo>
                    <a:lnTo>
                      <a:pt x="2550" y="624"/>
                    </a:lnTo>
                    <a:lnTo>
                      <a:pt x="25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880;p35">
                <a:extLst>
                  <a:ext uri="{FF2B5EF4-FFF2-40B4-BE49-F238E27FC236}">
                    <a16:creationId xmlns:a16="http://schemas.microsoft.com/office/drawing/2014/main" id="{12C782FE-8461-4423-9C89-AD9BFB1C1FBB}"/>
                  </a:ext>
                </a:extLst>
              </p:cNvPr>
              <p:cNvSpPr/>
              <p:nvPr/>
            </p:nvSpPr>
            <p:spPr>
              <a:xfrm>
                <a:off x="5263451" y="-701800"/>
                <a:ext cx="168100" cy="90325"/>
              </a:xfrm>
              <a:custGeom>
                <a:avLst/>
                <a:gdLst/>
                <a:ahLst/>
                <a:cxnLst/>
                <a:rect l="l" t="t" r="r" b="b"/>
                <a:pathLst>
                  <a:path w="1059" h="516" extrusionOk="0">
                    <a:moveTo>
                      <a:pt x="82" y="0"/>
                    </a:moveTo>
                    <a:cubicBezTo>
                      <a:pt x="28" y="0"/>
                      <a:pt x="1" y="28"/>
                      <a:pt x="1" y="55"/>
                    </a:cubicBezTo>
                    <a:lnTo>
                      <a:pt x="1" y="461"/>
                    </a:lnTo>
                    <a:cubicBezTo>
                      <a:pt x="1" y="489"/>
                      <a:pt x="28" y="516"/>
                      <a:pt x="82" y="516"/>
                    </a:cubicBezTo>
                    <a:lnTo>
                      <a:pt x="977" y="516"/>
                    </a:lnTo>
                    <a:cubicBezTo>
                      <a:pt x="1031" y="516"/>
                      <a:pt x="1058" y="489"/>
                      <a:pt x="1058" y="461"/>
                    </a:cubicBezTo>
                    <a:lnTo>
                      <a:pt x="1058" y="55"/>
                    </a:lnTo>
                    <a:cubicBezTo>
                      <a:pt x="1058" y="28"/>
                      <a:pt x="1031" y="0"/>
                      <a:pt x="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881;p35">
                <a:extLst>
                  <a:ext uri="{FF2B5EF4-FFF2-40B4-BE49-F238E27FC236}">
                    <a16:creationId xmlns:a16="http://schemas.microsoft.com/office/drawing/2014/main" id="{48850E3B-12E3-4C51-BF1D-6411D4C03C7D}"/>
                  </a:ext>
                </a:extLst>
              </p:cNvPr>
              <p:cNvSpPr/>
              <p:nvPr/>
            </p:nvSpPr>
            <p:spPr>
              <a:xfrm>
                <a:off x="5155827" y="-611482"/>
                <a:ext cx="499547" cy="801136"/>
              </a:xfrm>
              <a:custGeom>
                <a:avLst/>
                <a:gdLst/>
                <a:ahLst/>
                <a:cxnLst/>
                <a:rect l="l" t="t" r="r" b="b"/>
                <a:pathLst>
                  <a:path w="3147" h="5047" extrusionOk="0">
                    <a:moveTo>
                      <a:pt x="733" y="1"/>
                    </a:moveTo>
                    <a:lnTo>
                      <a:pt x="1" y="2307"/>
                    </a:lnTo>
                    <a:lnTo>
                      <a:pt x="1" y="2442"/>
                    </a:lnTo>
                    <a:lnTo>
                      <a:pt x="1" y="4314"/>
                    </a:lnTo>
                    <a:cubicBezTo>
                      <a:pt x="1" y="4721"/>
                      <a:pt x="326" y="5046"/>
                      <a:pt x="733" y="5046"/>
                    </a:cubicBezTo>
                    <a:lnTo>
                      <a:pt x="2415" y="5046"/>
                    </a:lnTo>
                    <a:cubicBezTo>
                      <a:pt x="2821" y="5046"/>
                      <a:pt x="3147" y="4721"/>
                      <a:pt x="3147" y="4314"/>
                    </a:cubicBezTo>
                    <a:lnTo>
                      <a:pt x="3147" y="2605"/>
                    </a:lnTo>
                    <a:cubicBezTo>
                      <a:pt x="3120" y="2551"/>
                      <a:pt x="3120" y="2415"/>
                      <a:pt x="3066" y="2307"/>
                    </a:cubicBezTo>
                    <a:lnTo>
                      <a:pt x="2035" y="1086"/>
                    </a:lnTo>
                    <a:cubicBezTo>
                      <a:pt x="2008" y="1005"/>
                      <a:pt x="1981" y="977"/>
                      <a:pt x="1981" y="923"/>
                    </a:cubicBezTo>
                    <a:lnTo>
                      <a:pt x="16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882;p35">
                <a:extLst>
                  <a:ext uri="{FF2B5EF4-FFF2-40B4-BE49-F238E27FC236}">
                    <a16:creationId xmlns:a16="http://schemas.microsoft.com/office/drawing/2014/main" id="{1A941B6B-7C1F-473E-A274-7C5067226281}"/>
                  </a:ext>
                </a:extLst>
              </p:cNvPr>
              <p:cNvSpPr/>
              <p:nvPr/>
            </p:nvSpPr>
            <p:spPr>
              <a:xfrm>
                <a:off x="5500282" y="-779262"/>
                <a:ext cx="129371" cy="206832"/>
              </a:xfrm>
              <a:custGeom>
                <a:avLst/>
                <a:gdLst/>
                <a:ahLst/>
                <a:cxnLst/>
                <a:rect l="l" t="t" r="r" b="b"/>
                <a:pathLst>
                  <a:path w="815" h="1303" extrusionOk="0">
                    <a:moveTo>
                      <a:pt x="0" y="0"/>
                    </a:moveTo>
                    <a:lnTo>
                      <a:pt x="82" y="380"/>
                    </a:lnTo>
                    <a:cubicBezTo>
                      <a:pt x="82" y="407"/>
                      <a:pt x="109" y="488"/>
                      <a:pt x="136" y="488"/>
                    </a:cubicBezTo>
                    <a:lnTo>
                      <a:pt x="624" y="1248"/>
                    </a:lnTo>
                    <a:cubicBezTo>
                      <a:pt x="624" y="1248"/>
                      <a:pt x="651" y="1302"/>
                      <a:pt x="679" y="1302"/>
                    </a:cubicBezTo>
                    <a:lnTo>
                      <a:pt x="760" y="1302"/>
                    </a:lnTo>
                    <a:cubicBezTo>
                      <a:pt x="787" y="1248"/>
                      <a:pt x="814" y="1194"/>
                      <a:pt x="787" y="1112"/>
                    </a:cubicBezTo>
                    <a:lnTo>
                      <a:pt x="489" y="434"/>
                    </a:lnTo>
                    <a:cubicBezTo>
                      <a:pt x="434" y="407"/>
                      <a:pt x="434" y="380"/>
                      <a:pt x="434" y="326"/>
                    </a:cubicBezTo>
                    <a:lnTo>
                      <a:pt x="3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883;p35">
                <a:extLst>
                  <a:ext uri="{FF2B5EF4-FFF2-40B4-BE49-F238E27FC236}">
                    <a16:creationId xmlns:a16="http://schemas.microsoft.com/office/drawing/2014/main" id="{3918EA83-3E43-48D3-B8F8-116E8E8C8E32}"/>
                  </a:ext>
                </a:extLst>
              </p:cNvPr>
              <p:cNvSpPr/>
              <p:nvPr/>
            </p:nvSpPr>
            <p:spPr>
              <a:xfrm>
                <a:off x="5577745" y="-865454"/>
                <a:ext cx="69051" cy="64764"/>
              </a:xfrm>
              <a:custGeom>
                <a:avLst/>
                <a:gdLst/>
                <a:ahLst/>
                <a:cxnLst/>
                <a:rect l="l" t="t" r="r" b="b"/>
                <a:pathLst>
                  <a:path w="435" h="408" extrusionOk="0">
                    <a:moveTo>
                      <a:pt x="1" y="1"/>
                    </a:moveTo>
                    <a:lnTo>
                      <a:pt x="1" y="408"/>
                    </a:lnTo>
                    <a:lnTo>
                      <a:pt x="435" y="408"/>
                    </a:lnTo>
                    <a:lnTo>
                      <a:pt x="4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884;p35">
                <a:extLst>
                  <a:ext uri="{FF2B5EF4-FFF2-40B4-BE49-F238E27FC236}">
                    <a16:creationId xmlns:a16="http://schemas.microsoft.com/office/drawing/2014/main" id="{1ED6D739-8DF1-4CDC-BB18-B36935AFA43C}"/>
                  </a:ext>
                </a:extLst>
              </p:cNvPr>
              <p:cNvSpPr/>
              <p:nvPr/>
            </p:nvSpPr>
            <p:spPr>
              <a:xfrm>
                <a:off x="5254878" y="-236872"/>
                <a:ext cx="249853" cy="249849"/>
              </a:xfrm>
              <a:custGeom>
                <a:avLst/>
                <a:gdLst/>
                <a:ahLst/>
                <a:cxnLst/>
                <a:rect l="l" t="t" r="r" b="b"/>
                <a:pathLst>
                  <a:path w="1574" h="1574" extrusionOk="0">
                    <a:moveTo>
                      <a:pt x="570" y="1"/>
                    </a:moveTo>
                    <a:lnTo>
                      <a:pt x="570" y="543"/>
                    </a:lnTo>
                    <a:lnTo>
                      <a:pt x="0" y="543"/>
                    </a:lnTo>
                    <a:lnTo>
                      <a:pt x="0" y="1031"/>
                    </a:lnTo>
                    <a:lnTo>
                      <a:pt x="570" y="1031"/>
                    </a:lnTo>
                    <a:lnTo>
                      <a:pt x="570" y="1574"/>
                    </a:lnTo>
                    <a:lnTo>
                      <a:pt x="1004" y="1574"/>
                    </a:lnTo>
                    <a:lnTo>
                      <a:pt x="1004" y="1031"/>
                    </a:lnTo>
                    <a:lnTo>
                      <a:pt x="1574" y="1031"/>
                    </a:lnTo>
                    <a:lnTo>
                      <a:pt x="1574" y="543"/>
                    </a:lnTo>
                    <a:lnTo>
                      <a:pt x="1004" y="543"/>
                    </a:lnTo>
                    <a:lnTo>
                      <a:pt x="10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 name="Google Shape;2885;p35">
              <a:extLst>
                <a:ext uri="{FF2B5EF4-FFF2-40B4-BE49-F238E27FC236}">
                  <a16:creationId xmlns:a16="http://schemas.microsoft.com/office/drawing/2014/main" id="{396C6927-9FEA-4D38-9BC3-F7FED1FE14B8}"/>
                </a:ext>
              </a:extLst>
            </p:cNvPr>
            <p:cNvSpPr/>
            <p:nvPr/>
          </p:nvSpPr>
          <p:spPr>
            <a:xfrm>
              <a:off x="7441420" y="1744859"/>
              <a:ext cx="19200" cy="4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62253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166CCA-5962-401B-93A2-F8C3D847E166}"/>
              </a:ext>
            </a:extLst>
          </p:cNvPr>
          <p:cNvSpPr>
            <a:spLocks noGrp="1"/>
          </p:cNvSpPr>
          <p:nvPr>
            <p:ph type="body" idx="1"/>
          </p:nvPr>
        </p:nvSpPr>
        <p:spPr>
          <a:xfrm>
            <a:off x="702167" y="740051"/>
            <a:ext cx="10307578" cy="5753114"/>
          </a:xfrm>
          <a:ln>
            <a:noFill/>
          </a:ln>
        </p:spPr>
        <p:style>
          <a:lnRef idx="2">
            <a:schemeClr val="accent3"/>
          </a:lnRef>
          <a:fillRef idx="1">
            <a:schemeClr val="lt1"/>
          </a:fillRef>
          <a:effectRef idx="0">
            <a:schemeClr val="accent3"/>
          </a:effectRef>
          <a:fontRef idx="minor">
            <a:schemeClr val="dk1"/>
          </a:fontRef>
        </p:style>
        <p:txBody>
          <a:bodyPr/>
          <a:lstStyle/>
          <a:p>
            <a:r>
              <a:rPr lang="en-AU" sz="1800" dirty="0">
                <a:solidFill>
                  <a:srgbClr val="7030A0"/>
                </a:solidFill>
                <a:effectLst/>
                <a:latin typeface="Times New Roman" panose="02020603050405020304" pitchFamily="18" charset="0"/>
                <a:ea typeface="SimSun" panose="02010600030101010101" pitchFamily="2" charset="-122"/>
              </a:rPr>
              <a:t> The this application provides the information of active cases, total confirmed cases, total death, total diseased people, and total people who fought against this virus and had won (recovered people) of all the states in India, and along with it this application also shows information about the other countries (example: USA, Afghanistan, Brazil, etc). </a:t>
            </a:r>
          </a:p>
          <a:p>
            <a:r>
              <a:rPr lang="en-AU" sz="1800" dirty="0">
                <a:solidFill>
                  <a:srgbClr val="7030A0"/>
                </a:solidFill>
                <a:effectLst/>
                <a:latin typeface="Times New Roman" panose="02020603050405020304" pitchFamily="18" charset="0"/>
                <a:ea typeface="SimSun" panose="02010600030101010101" pitchFamily="2" charset="-122"/>
              </a:rPr>
              <a:t>As this application is particular built for the Indian user so, this app also shows the red zone areas in India. The symptoms of corona virus are also available, even the majors or the steps to take against corona virus are also shown . All the helpline numbers are also provided in this application according to the states.</a:t>
            </a:r>
          </a:p>
          <a:p>
            <a:r>
              <a:rPr lang="en-AU" sz="1800" dirty="0">
                <a:solidFill>
                  <a:srgbClr val="7030A0"/>
                </a:solidFill>
                <a:effectLst/>
                <a:latin typeface="Times New Roman" panose="02020603050405020304" pitchFamily="18" charset="0"/>
                <a:ea typeface="SimSun" panose="02010600030101010101" pitchFamily="2" charset="-122"/>
              </a:rPr>
              <a:t> It can also be concluded that it is a promising application that can help people to be safe from coronavirus. The application has useful features and impressive architecture. Even the user interface (UI) is beautiful that user-interactivity was properly kept in mind during the development of the application. So as overall, this application is complete pack of all the important information needed for an individual user.</a:t>
            </a:r>
            <a:endParaRPr lang="en-IN" sz="1800" dirty="0">
              <a:solidFill>
                <a:srgbClr val="7030A0"/>
              </a:solidFill>
              <a:effectLst/>
              <a:latin typeface="Times New Roman" panose="02020603050405020304" pitchFamily="18" charset="0"/>
              <a:ea typeface="SimSun" panose="02010600030101010101" pitchFamily="2" charset="-122"/>
            </a:endParaRPr>
          </a:p>
          <a:p>
            <a:endParaRPr lang="en-IN" dirty="0">
              <a:solidFill>
                <a:srgbClr val="7030A0"/>
              </a:solidFill>
            </a:endParaRPr>
          </a:p>
        </p:txBody>
      </p:sp>
      <p:sp>
        <p:nvSpPr>
          <p:cNvPr id="3" name="Title 2">
            <a:extLst>
              <a:ext uri="{FF2B5EF4-FFF2-40B4-BE49-F238E27FC236}">
                <a16:creationId xmlns:a16="http://schemas.microsoft.com/office/drawing/2014/main" id="{F5A24278-9F78-415F-9E11-BEA071050EBA}"/>
              </a:ext>
            </a:extLst>
          </p:cNvPr>
          <p:cNvSpPr>
            <a:spLocks noGrp="1"/>
          </p:cNvSpPr>
          <p:nvPr>
            <p:ph type="title"/>
          </p:nvPr>
        </p:nvSpPr>
        <p:spPr>
          <a:xfrm>
            <a:off x="415600" y="83127"/>
            <a:ext cx="11360800" cy="942109"/>
          </a:xfrm>
        </p:spPr>
        <p:txBody>
          <a:bodyPr/>
          <a:lstStyle/>
          <a:p>
            <a:r>
              <a:rPr lang="en-US" altLang="zh-CN" sz="4400" b="1" dirty="0">
                <a:ln w="0"/>
                <a:effectLst>
                  <a:outerShdw blurRad="38100" dist="25400" dir="5400000" algn="ctr" rotWithShape="0">
                    <a:srgbClr val="6E747A">
                      <a:alpha val="43000"/>
                    </a:srgbClr>
                  </a:outerShdw>
                </a:effectLst>
                <a:latin typeface="Times New Roman" panose="02020603050405020304" pitchFamily="18" charset="0"/>
                <a:sym typeface="Times New Roman" panose="02020603050405020304" pitchFamily="18" charset="0"/>
              </a:rPr>
              <a:t>Conclusion</a:t>
            </a:r>
            <a:endParaRPr lang="en-IN" sz="4400" dirty="0"/>
          </a:p>
        </p:txBody>
      </p:sp>
      <p:grpSp>
        <p:nvGrpSpPr>
          <p:cNvPr id="4" name="Google Shape;2944;p37">
            <a:extLst>
              <a:ext uri="{FF2B5EF4-FFF2-40B4-BE49-F238E27FC236}">
                <a16:creationId xmlns:a16="http://schemas.microsoft.com/office/drawing/2014/main" id="{2D0E818C-8192-4451-B64D-1126507D4420}"/>
              </a:ext>
            </a:extLst>
          </p:cNvPr>
          <p:cNvGrpSpPr/>
          <p:nvPr/>
        </p:nvGrpSpPr>
        <p:grpSpPr>
          <a:xfrm>
            <a:off x="3094281" y="5179102"/>
            <a:ext cx="7800900" cy="1343946"/>
            <a:chOff x="742950" y="2312905"/>
            <a:chExt cx="7800900" cy="1343946"/>
          </a:xfrm>
        </p:grpSpPr>
        <p:cxnSp>
          <p:nvCxnSpPr>
            <p:cNvPr id="5" name="Google Shape;2945;p37">
              <a:extLst>
                <a:ext uri="{FF2B5EF4-FFF2-40B4-BE49-F238E27FC236}">
                  <a16:creationId xmlns:a16="http://schemas.microsoft.com/office/drawing/2014/main" id="{ED509D67-53EF-4C4F-BFA5-E82476007E2C}"/>
                </a:ext>
              </a:extLst>
            </p:cNvPr>
            <p:cNvCxnSpPr/>
            <p:nvPr/>
          </p:nvCxnSpPr>
          <p:spPr>
            <a:xfrm>
              <a:off x="742950" y="2984878"/>
              <a:ext cx="7800900" cy="0"/>
            </a:xfrm>
            <a:prstGeom prst="straightConnector1">
              <a:avLst/>
            </a:prstGeom>
            <a:ln>
              <a:headEnd type="oval" w="med" len="med"/>
              <a:tailEnd type="oval" w="med" len="med"/>
            </a:ln>
          </p:spPr>
          <p:style>
            <a:lnRef idx="1">
              <a:schemeClr val="accent3"/>
            </a:lnRef>
            <a:fillRef idx="3">
              <a:schemeClr val="accent3"/>
            </a:fillRef>
            <a:effectRef idx="2">
              <a:schemeClr val="accent3"/>
            </a:effectRef>
            <a:fontRef idx="minor">
              <a:schemeClr val="lt1"/>
            </a:fontRef>
          </p:style>
        </p:cxnSp>
        <p:grpSp>
          <p:nvGrpSpPr>
            <p:cNvPr id="6" name="Google Shape;2946;p37">
              <a:extLst>
                <a:ext uri="{FF2B5EF4-FFF2-40B4-BE49-F238E27FC236}">
                  <a16:creationId xmlns:a16="http://schemas.microsoft.com/office/drawing/2014/main" id="{B7B5C7F8-53D9-4130-8A62-8C3650CAA257}"/>
                </a:ext>
              </a:extLst>
            </p:cNvPr>
            <p:cNvGrpSpPr/>
            <p:nvPr/>
          </p:nvGrpSpPr>
          <p:grpSpPr>
            <a:xfrm>
              <a:off x="1916259" y="2779133"/>
              <a:ext cx="411486" cy="411488"/>
              <a:chOff x="7716672" y="2820944"/>
              <a:chExt cx="557796" cy="556065"/>
            </a:xfrm>
          </p:grpSpPr>
          <p:sp>
            <p:nvSpPr>
              <p:cNvPr id="121" name="Google Shape;2947;p37">
                <a:extLst>
                  <a:ext uri="{FF2B5EF4-FFF2-40B4-BE49-F238E27FC236}">
                    <a16:creationId xmlns:a16="http://schemas.microsoft.com/office/drawing/2014/main" id="{3EAC74F5-30D0-4297-8D06-9B9165E21F7A}"/>
                  </a:ext>
                </a:extLst>
              </p:cNvPr>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2948;p37">
                <a:extLst>
                  <a:ext uri="{FF2B5EF4-FFF2-40B4-BE49-F238E27FC236}">
                    <a16:creationId xmlns:a16="http://schemas.microsoft.com/office/drawing/2014/main" id="{61B5DD47-5244-4E82-A5D9-7470ADF4D9F5}"/>
                  </a:ext>
                </a:extLst>
              </p:cNvPr>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2949;p37">
                <a:extLst>
                  <a:ext uri="{FF2B5EF4-FFF2-40B4-BE49-F238E27FC236}">
                    <a16:creationId xmlns:a16="http://schemas.microsoft.com/office/drawing/2014/main" id="{011B162E-4AA3-454C-830A-505DFC4C2F4A}"/>
                  </a:ext>
                </a:extLst>
              </p:cNvPr>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2950;p37">
                <a:extLst>
                  <a:ext uri="{FF2B5EF4-FFF2-40B4-BE49-F238E27FC236}">
                    <a16:creationId xmlns:a16="http://schemas.microsoft.com/office/drawing/2014/main" id="{BA1C417A-0265-4754-A9A7-3ED805E7C0CC}"/>
                  </a:ext>
                </a:extLst>
              </p:cNvPr>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2951;p37">
                <a:extLst>
                  <a:ext uri="{FF2B5EF4-FFF2-40B4-BE49-F238E27FC236}">
                    <a16:creationId xmlns:a16="http://schemas.microsoft.com/office/drawing/2014/main" id="{E1823E35-50D5-411E-90BF-7E287174E415}"/>
                  </a:ext>
                </a:extLst>
              </p:cNvPr>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2952;p37">
                <a:extLst>
                  <a:ext uri="{FF2B5EF4-FFF2-40B4-BE49-F238E27FC236}">
                    <a16:creationId xmlns:a16="http://schemas.microsoft.com/office/drawing/2014/main" id="{15BF1A21-96CE-4570-AA3B-1673FEA7566D}"/>
                  </a:ext>
                </a:extLst>
              </p:cNvPr>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2953;p37">
                <a:extLst>
                  <a:ext uri="{FF2B5EF4-FFF2-40B4-BE49-F238E27FC236}">
                    <a16:creationId xmlns:a16="http://schemas.microsoft.com/office/drawing/2014/main" id="{9DB55F3D-F5C8-419B-BFE7-E2CDE86CE8C7}"/>
                  </a:ext>
                </a:extLst>
              </p:cNvPr>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2954;p37">
                <a:extLst>
                  <a:ext uri="{FF2B5EF4-FFF2-40B4-BE49-F238E27FC236}">
                    <a16:creationId xmlns:a16="http://schemas.microsoft.com/office/drawing/2014/main" id="{3ABFA5E9-A460-43C3-AC0A-BC58381864AA}"/>
                  </a:ext>
                </a:extLst>
              </p:cNvPr>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2955;p37">
                <a:extLst>
                  <a:ext uri="{FF2B5EF4-FFF2-40B4-BE49-F238E27FC236}">
                    <a16:creationId xmlns:a16="http://schemas.microsoft.com/office/drawing/2014/main" id="{D7A89ED2-9AB1-4D1B-9FBD-7670221C9D27}"/>
                  </a:ext>
                </a:extLst>
              </p:cNvPr>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2956;p37">
                <a:extLst>
                  <a:ext uri="{FF2B5EF4-FFF2-40B4-BE49-F238E27FC236}">
                    <a16:creationId xmlns:a16="http://schemas.microsoft.com/office/drawing/2014/main" id="{AF0E12D6-08BE-413A-BA02-6E0DC2334824}"/>
                  </a:ext>
                </a:extLst>
              </p:cNvPr>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2957;p37">
                <a:extLst>
                  <a:ext uri="{FF2B5EF4-FFF2-40B4-BE49-F238E27FC236}">
                    <a16:creationId xmlns:a16="http://schemas.microsoft.com/office/drawing/2014/main" id="{73442897-9000-4A9C-A453-82BCF8B287FF}"/>
                  </a:ext>
                </a:extLst>
              </p:cNvPr>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2958;p37">
                <a:extLst>
                  <a:ext uri="{FF2B5EF4-FFF2-40B4-BE49-F238E27FC236}">
                    <a16:creationId xmlns:a16="http://schemas.microsoft.com/office/drawing/2014/main" id="{3AE2AF48-73FD-4E0C-BB00-9A3FB17481C6}"/>
                  </a:ext>
                </a:extLst>
              </p:cNvPr>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2959;p37">
                <a:extLst>
                  <a:ext uri="{FF2B5EF4-FFF2-40B4-BE49-F238E27FC236}">
                    <a16:creationId xmlns:a16="http://schemas.microsoft.com/office/drawing/2014/main" id="{1FC08669-EAC6-4F1F-B228-D7D44AE895FC}"/>
                  </a:ext>
                </a:extLst>
              </p:cNvPr>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2960;p37">
                <a:extLst>
                  <a:ext uri="{FF2B5EF4-FFF2-40B4-BE49-F238E27FC236}">
                    <a16:creationId xmlns:a16="http://schemas.microsoft.com/office/drawing/2014/main" id="{A05E402C-98EA-4A58-B571-A741ADB7ECE1}"/>
                  </a:ext>
                </a:extLst>
              </p:cNvPr>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2961;p37">
                <a:extLst>
                  <a:ext uri="{FF2B5EF4-FFF2-40B4-BE49-F238E27FC236}">
                    <a16:creationId xmlns:a16="http://schemas.microsoft.com/office/drawing/2014/main" id="{A594654B-D9E5-4D55-9392-7C9E2C7C4FE9}"/>
                  </a:ext>
                </a:extLst>
              </p:cNvPr>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2962;p37">
                <a:extLst>
                  <a:ext uri="{FF2B5EF4-FFF2-40B4-BE49-F238E27FC236}">
                    <a16:creationId xmlns:a16="http://schemas.microsoft.com/office/drawing/2014/main" id="{BE42EB2D-E2A4-4287-9BA8-8345FF957129}"/>
                  </a:ext>
                </a:extLst>
              </p:cNvPr>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2963;p37">
                <a:extLst>
                  <a:ext uri="{FF2B5EF4-FFF2-40B4-BE49-F238E27FC236}">
                    <a16:creationId xmlns:a16="http://schemas.microsoft.com/office/drawing/2014/main" id="{AE5F3026-F2C6-4820-9997-1308E193FF54}"/>
                  </a:ext>
                </a:extLst>
              </p:cNvPr>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2964;p37">
                <a:extLst>
                  <a:ext uri="{FF2B5EF4-FFF2-40B4-BE49-F238E27FC236}">
                    <a16:creationId xmlns:a16="http://schemas.microsoft.com/office/drawing/2014/main" id="{D5EA5FD4-0571-4E5B-89D6-315D2A581183}"/>
                  </a:ext>
                </a:extLst>
              </p:cNvPr>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2965;p37">
                <a:extLst>
                  <a:ext uri="{FF2B5EF4-FFF2-40B4-BE49-F238E27FC236}">
                    <a16:creationId xmlns:a16="http://schemas.microsoft.com/office/drawing/2014/main" id="{C0E17A95-7E0E-4ED4-AFB9-602EC2476EBB}"/>
                  </a:ext>
                </a:extLst>
              </p:cNvPr>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2966;p37">
                <a:extLst>
                  <a:ext uri="{FF2B5EF4-FFF2-40B4-BE49-F238E27FC236}">
                    <a16:creationId xmlns:a16="http://schemas.microsoft.com/office/drawing/2014/main" id="{EF0DFD7A-90F7-484B-B556-464A6A739B56}"/>
                  </a:ext>
                </a:extLst>
              </p:cNvPr>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2967;p37">
                <a:extLst>
                  <a:ext uri="{FF2B5EF4-FFF2-40B4-BE49-F238E27FC236}">
                    <a16:creationId xmlns:a16="http://schemas.microsoft.com/office/drawing/2014/main" id="{DB267B4A-CF5A-4E35-BC2A-B8C8983025FF}"/>
                  </a:ext>
                </a:extLst>
              </p:cNvPr>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2968;p37">
                <a:extLst>
                  <a:ext uri="{FF2B5EF4-FFF2-40B4-BE49-F238E27FC236}">
                    <a16:creationId xmlns:a16="http://schemas.microsoft.com/office/drawing/2014/main" id="{5CEB15B2-D230-4B08-80C4-73A6FD43130A}"/>
                  </a:ext>
                </a:extLst>
              </p:cNvPr>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2969;p37">
                <a:extLst>
                  <a:ext uri="{FF2B5EF4-FFF2-40B4-BE49-F238E27FC236}">
                    <a16:creationId xmlns:a16="http://schemas.microsoft.com/office/drawing/2014/main" id="{928D445F-5AC3-4F1C-A2FD-9B352E6021D7}"/>
                  </a:ext>
                </a:extLst>
              </p:cNvPr>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2970;p37">
                <a:extLst>
                  <a:ext uri="{FF2B5EF4-FFF2-40B4-BE49-F238E27FC236}">
                    <a16:creationId xmlns:a16="http://schemas.microsoft.com/office/drawing/2014/main" id="{D2A1BFBE-FA22-4CE7-B745-7CC1FB144436}"/>
                  </a:ext>
                </a:extLst>
              </p:cNvPr>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2971;p37">
                <a:extLst>
                  <a:ext uri="{FF2B5EF4-FFF2-40B4-BE49-F238E27FC236}">
                    <a16:creationId xmlns:a16="http://schemas.microsoft.com/office/drawing/2014/main" id="{BEAFF87E-3DD8-429A-8476-983EFD8E8EC0}"/>
                  </a:ext>
                </a:extLst>
              </p:cNvPr>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2972;p37">
                <a:extLst>
                  <a:ext uri="{FF2B5EF4-FFF2-40B4-BE49-F238E27FC236}">
                    <a16:creationId xmlns:a16="http://schemas.microsoft.com/office/drawing/2014/main" id="{617BC84B-A7D8-43DF-AFBA-6DB34170C323}"/>
                  </a:ext>
                </a:extLst>
              </p:cNvPr>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2973;p37">
                <a:extLst>
                  <a:ext uri="{FF2B5EF4-FFF2-40B4-BE49-F238E27FC236}">
                    <a16:creationId xmlns:a16="http://schemas.microsoft.com/office/drawing/2014/main" id="{D720BD55-87A5-47DB-865F-607907379750}"/>
                  </a:ext>
                </a:extLst>
              </p:cNvPr>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2974;p37">
                <a:extLst>
                  <a:ext uri="{FF2B5EF4-FFF2-40B4-BE49-F238E27FC236}">
                    <a16:creationId xmlns:a16="http://schemas.microsoft.com/office/drawing/2014/main" id="{30E8DD30-F94E-4B9C-8CC2-8FCF0E7F4BEB}"/>
                  </a:ext>
                </a:extLst>
              </p:cNvPr>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2975;p37">
                <a:extLst>
                  <a:ext uri="{FF2B5EF4-FFF2-40B4-BE49-F238E27FC236}">
                    <a16:creationId xmlns:a16="http://schemas.microsoft.com/office/drawing/2014/main" id="{E08D5241-F1FB-4FF8-B86B-85159EB3EDD0}"/>
                  </a:ext>
                </a:extLst>
              </p:cNvPr>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2976;p37">
                <a:extLst>
                  <a:ext uri="{FF2B5EF4-FFF2-40B4-BE49-F238E27FC236}">
                    <a16:creationId xmlns:a16="http://schemas.microsoft.com/office/drawing/2014/main" id="{2EA69F98-3E04-4387-91AF-4459B43A4593}"/>
                  </a:ext>
                </a:extLst>
              </p:cNvPr>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2977;p37">
                <a:extLst>
                  <a:ext uri="{FF2B5EF4-FFF2-40B4-BE49-F238E27FC236}">
                    <a16:creationId xmlns:a16="http://schemas.microsoft.com/office/drawing/2014/main" id="{95B5EACE-C098-4D64-98B4-0449EAD8642A}"/>
                  </a:ext>
                </a:extLst>
              </p:cNvPr>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2978;p37">
                <a:extLst>
                  <a:ext uri="{FF2B5EF4-FFF2-40B4-BE49-F238E27FC236}">
                    <a16:creationId xmlns:a16="http://schemas.microsoft.com/office/drawing/2014/main" id="{2A657742-4C3F-4881-9D0C-91CCBFA98D29}"/>
                  </a:ext>
                </a:extLst>
              </p:cNvPr>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2979;p37">
                <a:extLst>
                  <a:ext uri="{FF2B5EF4-FFF2-40B4-BE49-F238E27FC236}">
                    <a16:creationId xmlns:a16="http://schemas.microsoft.com/office/drawing/2014/main" id="{F0BF66C3-9D87-46E5-9030-1775FBD850F4}"/>
                  </a:ext>
                </a:extLst>
              </p:cNvPr>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2980;p37">
                <a:extLst>
                  <a:ext uri="{FF2B5EF4-FFF2-40B4-BE49-F238E27FC236}">
                    <a16:creationId xmlns:a16="http://schemas.microsoft.com/office/drawing/2014/main" id="{538AA1E9-A755-4362-956B-780446F8C0EE}"/>
                  </a:ext>
                </a:extLst>
              </p:cNvPr>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2981;p37">
                <a:extLst>
                  <a:ext uri="{FF2B5EF4-FFF2-40B4-BE49-F238E27FC236}">
                    <a16:creationId xmlns:a16="http://schemas.microsoft.com/office/drawing/2014/main" id="{1BB56E26-B33C-4929-A0BF-CD1743006BBE}"/>
                  </a:ext>
                </a:extLst>
              </p:cNvPr>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2982;p37">
                <a:extLst>
                  <a:ext uri="{FF2B5EF4-FFF2-40B4-BE49-F238E27FC236}">
                    <a16:creationId xmlns:a16="http://schemas.microsoft.com/office/drawing/2014/main" id="{E7182C61-85B0-480C-B4D7-6AD3641828ED}"/>
                  </a:ext>
                </a:extLst>
              </p:cNvPr>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2983;p37">
                <a:extLst>
                  <a:ext uri="{FF2B5EF4-FFF2-40B4-BE49-F238E27FC236}">
                    <a16:creationId xmlns:a16="http://schemas.microsoft.com/office/drawing/2014/main" id="{F9FFBE44-06D4-48F2-A08C-50544E6A9859}"/>
                  </a:ext>
                </a:extLst>
              </p:cNvPr>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 name="Google Shape;2984;p37">
              <a:extLst>
                <a:ext uri="{FF2B5EF4-FFF2-40B4-BE49-F238E27FC236}">
                  <a16:creationId xmlns:a16="http://schemas.microsoft.com/office/drawing/2014/main" id="{38A60FBF-7DC6-4556-869C-7D3C8D1EA8FB}"/>
                </a:ext>
              </a:extLst>
            </p:cNvPr>
            <p:cNvGrpSpPr/>
            <p:nvPr/>
          </p:nvGrpSpPr>
          <p:grpSpPr>
            <a:xfrm rot="1800059">
              <a:off x="3465106" y="2687694"/>
              <a:ext cx="594369" cy="594367"/>
              <a:chOff x="7716672" y="2820944"/>
              <a:chExt cx="557796" cy="556065"/>
            </a:xfrm>
          </p:grpSpPr>
          <p:sp>
            <p:nvSpPr>
              <p:cNvPr id="84" name="Google Shape;2985;p37">
                <a:extLst>
                  <a:ext uri="{FF2B5EF4-FFF2-40B4-BE49-F238E27FC236}">
                    <a16:creationId xmlns:a16="http://schemas.microsoft.com/office/drawing/2014/main" id="{66532293-9BB9-4B2B-82BD-17F5FC1DF3B8}"/>
                  </a:ext>
                </a:extLst>
              </p:cNvPr>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986;p37">
                <a:extLst>
                  <a:ext uri="{FF2B5EF4-FFF2-40B4-BE49-F238E27FC236}">
                    <a16:creationId xmlns:a16="http://schemas.microsoft.com/office/drawing/2014/main" id="{79540BD8-43EE-4812-A97B-FBEB5E8EEBE1}"/>
                  </a:ext>
                </a:extLst>
              </p:cNvPr>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987;p37">
                <a:extLst>
                  <a:ext uri="{FF2B5EF4-FFF2-40B4-BE49-F238E27FC236}">
                    <a16:creationId xmlns:a16="http://schemas.microsoft.com/office/drawing/2014/main" id="{AA805701-C16E-41BF-B3C8-EF79560C9C37}"/>
                  </a:ext>
                </a:extLst>
              </p:cNvPr>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988;p37">
                <a:extLst>
                  <a:ext uri="{FF2B5EF4-FFF2-40B4-BE49-F238E27FC236}">
                    <a16:creationId xmlns:a16="http://schemas.microsoft.com/office/drawing/2014/main" id="{B5E9CDDE-FF60-4042-9555-50D6CDEE181B}"/>
                  </a:ext>
                </a:extLst>
              </p:cNvPr>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989;p37">
                <a:extLst>
                  <a:ext uri="{FF2B5EF4-FFF2-40B4-BE49-F238E27FC236}">
                    <a16:creationId xmlns:a16="http://schemas.microsoft.com/office/drawing/2014/main" id="{1F46C964-3E5B-4FA8-9AA8-60A26C79ECDE}"/>
                  </a:ext>
                </a:extLst>
              </p:cNvPr>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990;p37">
                <a:extLst>
                  <a:ext uri="{FF2B5EF4-FFF2-40B4-BE49-F238E27FC236}">
                    <a16:creationId xmlns:a16="http://schemas.microsoft.com/office/drawing/2014/main" id="{8723F467-69EB-4764-9026-9B6E50AEE9DE}"/>
                  </a:ext>
                </a:extLst>
              </p:cNvPr>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991;p37">
                <a:extLst>
                  <a:ext uri="{FF2B5EF4-FFF2-40B4-BE49-F238E27FC236}">
                    <a16:creationId xmlns:a16="http://schemas.microsoft.com/office/drawing/2014/main" id="{4923E3B0-6C42-4DD3-84C5-C0D301A82ABA}"/>
                  </a:ext>
                </a:extLst>
              </p:cNvPr>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992;p37">
                <a:extLst>
                  <a:ext uri="{FF2B5EF4-FFF2-40B4-BE49-F238E27FC236}">
                    <a16:creationId xmlns:a16="http://schemas.microsoft.com/office/drawing/2014/main" id="{FBEFC584-815C-4FBC-939A-53FE297A35E7}"/>
                  </a:ext>
                </a:extLst>
              </p:cNvPr>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2993;p37">
                <a:extLst>
                  <a:ext uri="{FF2B5EF4-FFF2-40B4-BE49-F238E27FC236}">
                    <a16:creationId xmlns:a16="http://schemas.microsoft.com/office/drawing/2014/main" id="{C1635E61-68A7-422A-992F-454DEA044625}"/>
                  </a:ext>
                </a:extLst>
              </p:cNvPr>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2994;p37">
                <a:extLst>
                  <a:ext uri="{FF2B5EF4-FFF2-40B4-BE49-F238E27FC236}">
                    <a16:creationId xmlns:a16="http://schemas.microsoft.com/office/drawing/2014/main" id="{308531B4-9B66-49D5-B78D-2637B0450BF2}"/>
                  </a:ext>
                </a:extLst>
              </p:cNvPr>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2995;p37">
                <a:extLst>
                  <a:ext uri="{FF2B5EF4-FFF2-40B4-BE49-F238E27FC236}">
                    <a16:creationId xmlns:a16="http://schemas.microsoft.com/office/drawing/2014/main" id="{FC5D030B-95E2-4925-B288-61C958399D75}"/>
                  </a:ext>
                </a:extLst>
              </p:cNvPr>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996;p37">
                <a:extLst>
                  <a:ext uri="{FF2B5EF4-FFF2-40B4-BE49-F238E27FC236}">
                    <a16:creationId xmlns:a16="http://schemas.microsoft.com/office/drawing/2014/main" id="{25CDC2B6-F9B4-4D5E-B324-4C7760C5F6C8}"/>
                  </a:ext>
                </a:extLst>
              </p:cNvPr>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2997;p37">
                <a:extLst>
                  <a:ext uri="{FF2B5EF4-FFF2-40B4-BE49-F238E27FC236}">
                    <a16:creationId xmlns:a16="http://schemas.microsoft.com/office/drawing/2014/main" id="{57E645F4-ED19-48C1-93B3-D9E2769F46EF}"/>
                  </a:ext>
                </a:extLst>
              </p:cNvPr>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2998;p37">
                <a:extLst>
                  <a:ext uri="{FF2B5EF4-FFF2-40B4-BE49-F238E27FC236}">
                    <a16:creationId xmlns:a16="http://schemas.microsoft.com/office/drawing/2014/main" id="{F88A151B-202E-4BAF-9519-5D21C63D7C2C}"/>
                  </a:ext>
                </a:extLst>
              </p:cNvPr>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2999;p37">
                <a:extLst>
                  <a:ext uri="{FF2B5EF4-FFF2-40B4-BE49-F238E27FC236}">
                    <a16:creationId xmlns:a16="http://schemas.microsoft.com/office/drawing/2014/main" id="{CD252C02-AC02-4BD9-BA4B-0E15CFBF74CB}"/>
                  </a:ext>
                </a:extLst>
              </p:cNvPr>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000;p37">
                <a:extLst>
                  <a:ext uri="{FF2B5EF4-FFF2-40B4-BE49-F238E27FC236}">
                    <a16:creationId xmlns:a16="http://schemas.microsoft.com/office/drawing/2014/main" id="{B09608B0-7D96-4D58-9ECD-606A64F30F00}"/>
                  </a:ext>
                </a:extLst>
              </p:cNvPr>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3001;p37">
                <a:extLst>
                  <a:ext uri="{FF2B5EF4-FFF2-40B4-BE49-F238E27FC236}">
                    <a16:creationId xmlns:a16="http://schemas.microsoft.com/office/drawing/2014/main" id="{1F58425C-F32A-43AE-BEB1-06F8F2774ECD}"/>
                  </a:ext>
                </a:extLst>
              </p:cNvPr>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3002;p37">
                <a:extLst>
                  <a:ext uri="{FF2B5EF4-FFF2-40B4-BE49-F238E27FC236}">
                    <a16:creationId xmlns:a16="http://schemas.microsoft.com/office/drawing/2014/main" id="{9D155212-02C9-4845-B7BE-80B8F64D6DBF}"/>
                  </a:ext>
                </a:extLst>
              </p:cNvPr>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3003;p37">
                <a:extLst>
                  <a:ext uri="{FF2B5EF4-FFF2-40B4-BE49-F238E27FC236}">
                    <a16:creationId xmlns:a16="http://schemas.microsoft.com/office/drawing/2014/main" id="{FA258D9E-05F5-48C7-AB54-50DE332D497D}"/>
                  </a:ext>
                </a:extLst>
              </p:cNvPr>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3004;p37">
                <a:extLst>
                  <a:ext uri="{FF2B5EF4-FFF2-40B4-BE49-F238E27FC236}">
                    <a16:creationId xmlns:a16="http://schemas.microsoft.com/office/drawing/2014/main" id="{A535AC30-516C-42D1-BDDC-39FD6911A2BD}"/>
                  </a:ext>
                </a:extLst>
              </p:cNvPr>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3005;p37">
                <a:extLst>
                  <a:ext uri="{FF2B5EF4-FFF2-40B4-BE49-F238E27FC236}">
                    <a16:creationId xmlns:a16="http://schemas.microsoft.com/office/drawing/2014/main" id="{2CC46EBD-67DD-437B-B099-956C02675B52}"/>
                  </a:ext>
                </a:extLst>
              </p:cNvPr>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006;p37">
                <a:extLst>
                  <a:ext uri="{FF2B5EF4-FFF2-40B4-BE49-F238E27FC236}">
                    <a16:creationId xmlns:a16="http://schemas.microsoft.com/office/drawing/2014/main" id="{C5BFB4D3-4EFB-4D29-91C5-3F92C80888BD}"/>
                  </a:ext>
                </a:extLst>
              </p:cNvPr>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3007;p37">
                <a:extLst>
                  <a:ext uri="{FF2B5EF4-FFF2-40B4-BE49-F238E27FC236}">
                    <a16:creationId xmlns:a16="http://schemas.microsoft.com/office/drawing/2014/main" id="{9E3DC30E-AC83-4643-A03B-F0A08547F858}"/>
                  </a:ext>
                </a:extLst>
              </p:cNvPr>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008;p37">
                <a:extLst>
                  <a:ext uri="{FF2B5EF4-FFF2-40B4-BE49-F238E27FC236}">
                    <a16:creationId xmlns:a16="http://schemas.microsoft.com/office/drawing/2014/main" id="{69145104-5BAC-45EA-A3BC-0E051032AFCC}"/>
                  </a:ext>
                </a:extLst>
              </p:cNvPr>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3009;p37">
                <a:extLst>
                  <a:ext uri="{FF2B5EF4-FFF2-40B4-BE49-F238E27FC236}">
                    <a16:creationId xmlns:a16="http://schemas.microsoft.com/office/drawing/2014/main" id="{BFD4253F-ED7C-4570-AA47-BD6F147925F8}"/>
                  </a:ext>
                </a:extLst>
              </p:cNvPr>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010;p37">
                <a:extLst>
                  <a:ext uri="{FF2B5EF4-FFF2-40B4-BE49-F238E27FC236}">
                    <a16:creationId xmlns:a16="http://schemas.microsoft.com/office/drawing/2014/main" id="{2AF04C94-9AF8-4C25-B320-16AFF3AEA655}"/>
                  </a:ext>
                </a:extLst>
              </p:cNvPr>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3011;p37">
                <a:extLst>
                  <a:ext uri="{FF2B5EF4-FFF2-40B4-BE49-F238E27FC236}">
                    <a16:creationId xmlns:a16="http://schemas.microsoft.com/office/drawing/2014/main" id="{65338411-7399-4AD0-A3A5-DB9B52F3FF47}"/>
                  </a:ext>
                </a:extLst>
              </p:cNvPr>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012;p37">
                <a:extLst>
                  <a:ext uri="{FF2B5EF4-FFF2-40B4-BE49-F238E27FC236}">
                    <a16:creationId xmlns:a16="http://schemas.microsoft.com/office/drawing/2014/main" id="{798A394F-2573-4AED-B85C-2D3A195DF7C5}"/>
                  </a:ext>
                </a:extLst>
              </p:cNvPr>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3013;p37">
                <a:extLst>
                  <a:ext uri="{FF2B5EF4-FFF2-40B4-BE49-F238E27FC236}">
                    <a16:creationId xmlns:a16="http://schemas.microsoft.com/office/drawing/2014/main" id="{68688695-28D5-4AF6-94D8-FF76538BBD06}"/>
                  </a:ext>
                </a:extLst>
              </p:cNvPr>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014;p37">
                <a:extLst>
                  <a:ext uri="{FF2B5EF4-FFF2-40B4-BE49-F238E27FC236}">
                    <a16:creationId xmlns:a16="http://schemas.microsoft.com/office/drawing/2014/main" id="{6DCDA648-6192-4510-B4C7-AB700CD63D86}"/>
                  </a:ext>
                </a:extLst>
              </p:cNvPr>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3015;p37">
                <a:extLst>
                  <a:ext uri="{FF2B5EF4-FFF2-40B4-BE49-F238E27FC236}">
                    <a16:creationId xmlns:a16="http://schemas.microsoft.com/office/drawing/2014/main" id="{13C40FDC-2ED8-47D1-B20A-88C4B4219B63}"/>
                  </a:ext>
                </a:extLst>
              </p:cNvPr>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16;p37">
                <a:extLst>
                  <a:ext uri="{FF2B5EF4-FFF2-40B4-BE49-F238E27FC236}">
                    <a16:creationId xmlns:a16="http://schemas.microsoft.com/office/drawing/2014/main" id="{8E6DB2FB-1F09-478C-BD0E-274C75F079AA}"/>
                  </a:ext>
                </a:extLst>
              </p:cNvPr>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3017;p37">
                <a:extLst>
                  <a:ext uri="{FF2B5EF4-FFF2-40B4-BE49-F238E27FC236}">
                    <a16:creationId xmlns:a16="http://schemas.microsoft.com/office/drawing/2014/main" id="{98948D42-AF21-41D0-9D7B-6DB48A596236}"/>
                  </a:ext>
                </a:extLst>
              </p:cNvPr>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018;p37">
                <a:extLst>
                  <a:ext uri="{FF2B5EF4-FFF2-40B4-BE49-F238E27FC236}">
                    <a16:creationId xmlns:a16="http://schemas.microsoft.com/office/drawing/2014/main" id="{9B7F8F8E-0EE4-4110-A3BF-ABDE3E811A0A}"/>
                  </a:ext>
                </a:extLst>
              </p:cNvPr>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3019;p37">
                <a:extLst>
                  <a:ext uri="{FF2B5EF4-FFF2-40B4-BE49-F238E27FC236}">
                    <a16:creationId xmlns:a16="http://schemas.microsoft.com/office/drawing/2014/main" id="{0784AC9E-45E2-4CDC-BBEF-2E36CA4F3306}"/>
                  </a:ext>
                </a:extLst>
              </p:cNvPr>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020;p37">
                <a:extLst>
                  <a:ext uri="{FF2B5EF4-FFF2-40B4-BE49-F238E27FC236}">
                    <a16:creationId xmlns:a16="http://schemas.microsoft.com/office/drawing/2014/main" id="{247BC8C8-9DD9-4BFC-91D3-C0A4366D881D}"/>
                  </a:ext>
                </a:extLst>
              </p:cNvPr>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3021;p37">
                <a:extLst>
                  <a:ext uri="{FF2B5EF4-FFF2-40B4-BE49-F238E27FC236}">
                    <a16:creationId xmlns:a16="http://schemas.microsoft.com/office/drawing/2014/main" id="{03EDE9EC-A9E0-4545-9B13-EC2C744644BF}"/>
                  </a:ext>
                </a:extLst>
              </p:cNvPr>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 name="Google Shape;3022;p37">
              <a:extLst>
                <a:ext uri="{FF2B5EF4-FFF2-40B4-BE49-F238E27FC236}">
                  <a16:creationId xmlns:a16="http://schemas.microsoft.com/office/drawing/2014/main" id="{5FC2E8FA-6E83-4959-86BC-FF6F076F75D0}"/>
                </a:ext>
              </a:extLst>
            </p:cNvPr>
            <p:cNvGrpSpPr/>
            <p:nvPr/>
          </p:nvGrpSpPr>
          <p:grpSpPr>
            <a:xfrm rot="-1800024">
              <a:off x="5006670" y="2596289"/>
              <a:ext cx="777223" cy="777178"/>
              <a:chOff x="7716672" y="2820944"/>
              <a:chExt cx="557796" cy="556065"/>
            </a:xfrm>
          </p:grpSpPr>
          <p:sp>
            <p:nvSpPr>
              <p:cNvPr id="47" name="Google Shape;3023;p37">
                <a:extLst>
                  <a:ext uri="{FF2B5EF4-FFF2-40B4-BE49-F238E27FC236}">
                    <a16:creationId xmlns:a16="http://schemas.microsoft.com/office/drawing/2014/main" id="{82EE2291-A41A-44D1-8A61-F19CB9AF9E04}"/>
                  </a:ext>
                </a:extLst>
              </p:cNvPr>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3024;p37">
                <a:extLst>
                  <a:ext uri="{FF2B5EF4-FFF2-40B4-BE49-F238E27FC236}">
                    <a16:creationId xmlns:a16="http://schemas.microsoft.com/office/drawing/2014/main" id="{3152B5C6-3331-4F7C-967D-08B5C9AE2233}"/>
                  </a:ext>
                </a:extLst>
              </p:cNvPr>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025;p37">
                <a:extLst>
                  <a:ext uri="{FF2B5EF4-FFF2-40B4-BE49-F238E27FC236}">
                    <a16:creationId xmlns:a16="http://schemas.microsoft.com/office/drawing/2014/main" id="{16015CC2-5065-4BC4-B81E-503C6852920D}"/>
                  </a:ext>
                </a:extLst>
              </p:cNvPr>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3026;p37">
                <a:extLst>
                  <a:ext uri="{FF2B5EF4-FFF2-40B4-BE49-F238E27FC236}">
                    <a16:creationId xmlns:a16="http://schemas.microsoft.com/office/drawing/2014/main" id="{830A7877-AAAC-45EC-9B7D-4CCFAF1A65EB}"/>
                  </a:ext>
                </a:extLst>
              </p:cNvPr>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027;p37">
                <a:extLst>
                  <a:ext uri="{FF2B5EF4-FFF2-40B4-BE49-F238E27FC236}">
                    <a16:creationId xmlns:a16="http://schemas.microsoft.com/office/drawing/2014/main" id="{DE5552F8-94C6-4041-BFF2-7EE69BF85BFF}"/>
                  </a:ext>
                </a:extLst>
              </p:cNvPr>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3028;p37">
                <a:extLst>
                  <a:ext uri="{FF2B5EF4-FFF2-40B4-BE49-F238E27FC236}">
                    <a16:creationId xmlns:a16="http://schemas.microsoft.com/office/drawing/2014/main" id="{54DAC5FA-B132-4E9B-B785-C687F9C570E5}"/>
                  </a:ext>
                </a:extLst>
              </p:cNvPr>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029;p37">
                <a:extLst>
                  <a:ext uri="{FF2B5EF4-FFF2-40B4-BE49-F238E27FC236}">
                    <a16:creationId xmlns:a16="http://schemas.microsoft.com/office/drawing/2014/main" id="{2ADCF341-3BA8-4C32-A76C-3F354FD3EB2D}"/>
                  </a:ext>
                </a:extLst>
              </p:cNvPr>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3030;p37">
                <a:extLst>
                  <a:ext uri="{FF2B5EF4-FFF2-40B4-BE49-F238E27FC236}">
                    <a16:creationId xmlns:a16="http://schemas.microsoft.com/office/drawing/2014/main" id="{4E59C4DE-96F7-429B-B273-8B9E3703350E}"/>
                  </a:ext>
                </a:extLst>
              </p:cNvPr>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031;p37">
                <a:extLst>
                  <a:ext uri="{FF2B5EF4-FFF2-40B4-BE49-F238E27FC236}">
                    <a16:creationId xmlns:a16="http://schemas.microsoft.com/office/drawing/2014/main" id="{A295062C-1A07-4C72-AD0E-E37C6D669F11}"/>
                  </a:ext>
                </a:extLst>
              </p:cNvPr>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3032;p37">
                <a:extLst>
                  <a:ext uri="{FF2B5EF4-FFF2-40B4-BE49-F238E27FC236}">
                    <a16:creationId xmlns:a16="http://schemas.microsoft.com/office/drawing/2014/main" id="{F1499AB2-0450-4A49-9D43-766F9B95E390}"/>
                  </a:ext>
                </a:extLst>
              </p:cNvPr>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3033;p37">
                <a:extLst>
                  <a:ext uri="{FF2B5EF4-FFF2-40B4-BE49-F238E27FC236}">
                    <a16:creationId xmlns:a16="http://schemas.microsoft.com/office/drawing/2014/main" id="{669E30CD-9B6A-469C-B1C8-F9DCA31333C2}"/>
                  </a:ext>
                </a:extLst>
              </p:cNvPr>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3034;p37">
                <a:extLst>
                  <a:ext uri="{FF2B5EF4-FFF2-40B4-BE49-F238E27FC236}">
                    <a16:creationId xmlns:a16="http://schemas.microsoft.com/office/drawing/2014/main" id="{D2B9F735-610A-4784-9977-E95D16F80513}"/>
                  </a:ext>
                </a:extLst>
              </p:cNvPr>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3035;p37">
                <a:extLst>
                  <a:ext uri="{FF2B5EF4-FFF2-40B4-BE49-F238E27FC236}">
                    <a16:creationId xmlns:a16="http://schemas.microsoft.com/office/drawing/2014/main" id="{EAEB2EE9-E1A7-4894-A228-1F9693F80701}"/>
                  </a:ext>
                </a:extLst>
              </p:cNvPr>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3036;p37">
                <a:extLst>
                  <a:ext uri="{FF2B5EF4-FFF2-40B4-BE49-F238E27FC236}">
                    <a16:creationId xmlns:a16="http://schemas.microsoft.com/office/drawing/2014/main" id="{D86A12D0-8A82-4814-ADAF-62EC9931CBDD}"/>
                  </a:ext>
                </a:extLst>
              </p:cNvPr>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037;p37">
                <a:extLst>
                  <a:ext uri="{FF2B5EF4-FFF2-40B4-BE49-F238E27FC236}">
                    <a16:creationId xmlns:a16="http://schemas.microsoft.com/office/drawing/2014/main" id="{6CFC32C9-D8E5-483D-AE43-058ECE7543BE}"/>
                  </a:ext>
                </a:extLst>
              </p:cNvPr>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3038;p37">
                <a:extLst>
                  <a:ext uri="{FF2B5EF4-FFF2-40B4-BE49-F238E27FC236}">
                    <a16:creationId xmlns:a16="http://schemas.microsoft.com/office/drawing/2014/main" id="{2CF5F818-D492-4498-BCA7-76B387EDE3DE}"/>
                  </a:ext>
                </a:extLst>
              </p:cNvPr>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039;p37">
                <a:extLst>
                  <a:ext uri="{FF2B5EF4-FFF2-40B4-BE49-F238E27FC236}">
                    <a16:creationId xmlns:a16="http://schemas.microsoft.com/office/drawing/2014/main" id="{CC1EB27E-1BDF-40C0-B18E-EC97120FDEF7}"/>
                  </a:ext>
                </a:extLst>
              </p:cNvPr>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3040;p37">
                <a:extLst>
                  <a:ext uri="{FF2B5EF4-FFF2-40B4-BE49-F238E27FC236}">
                    <a16:creationId xmlns:a16="http://schemas.microsoft.com/office/drawing/2014/main" id="{927BF5AC-8EAF-410C-A9BA-2307081E983C}"/>
                  </a:ext>
                </a:extLst>
              </p:cNvPr>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041;p37">
                <a:extLst>
                  <a:ext uri="{FF2B5EF4-FFF2-40B4-BE49-F238E27FC236}">
                    <a16:creationId xmlns:a16="http://schemas.microsoft.com/office/drawing/2014/main" id="{D1860871-7D19-4829-9822-FEAA40199FE2}"/>
                  </a:ext>
                </a:extLst>
              </p:cNvPr>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3042;p37">
                <a:extLst>
                  <a:ext uri="{FF2B5EF4-FFF2-40B4-BE49-F238E27FC236}">
                    <a16:creationId xmlns:a16="http://schemas.microsoft.com/office/drawing/2014/main" id="{AC71CE2F-6179-403E-BEB6-EFFC18B7E38C}"/>
                  </a:ext>
                </a:extLst>
              </p:cNvPr>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043;p37">
                <a:extLst>
                  <a:ext uri="{FF2B5EF4-FFF2-40B4-BE49-F238E27FC236}">
                    <a16:creationId xmlns:a16="http://schemas.microsoft.com/office/drawing/2014/main" id="{744EC7BC-A3AB-468B-A1C1-A508143281F7}"/>
                  </a:ext>
                </a:extLst>
              </p:cNvPr>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3044;p37">
                <a:extLst>
                  <a:ext uri="{FF2B5EF4-FFF2-40B4-BE49-F238E27FC236}">
                    <a16:creationId xmlns:a16="http://schemas.microsoft.com/office/drawing/2014/main" id="{24C12C15-C921-4CF7-B9A7-62BCCA7CC0C4}"/>
                  </a:ext>
                </a:extLst>
              </p:cNvPr>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045;p37">
                <a:extLst>
                  <a:ext uri="{FF2B5EF4-FFF2-40B4-BE49-F238E27FC236}">
                    <a16:creationId xmlns:a16="http://schemas.microsoft.com/office/drawing/2014/main" id="{CDD585A8-80C7-495F-872B-6C84F4D27EBB}"/>
                  </a:ext>
                </a:extLst>
              </p:cNvPr>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3046;p37">
                <a:extLst>
                  <a:ext uri="{FF2B5EF4-FFF2-40B4-BE49-F238E27FC236}">
                    <a16:creationId xmlns:a16="http://schemas.microsoft.com/office/drawing/2014/main" id="{738A8B48-686D-4144-9789-A00432105CAC}"/>
                  </a:ext>
                </a:extLst>
              </p:cNvPr>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047;p37">
                <a:extLst>
                  <a:ext uri="{FF2B5EF4-FFF2-40B4-BE49-F238E27FC236}">
                    <a16:creationId xmlns:a16="http://schemas.microsoft.com/office/drawing/2014/main" id="{B2B3A024-4138-4CEB-9140-22C172514B53}"/>
                  </a:ext>
                </a:extLst>
              </p:cNvPr>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3048;p37">
                <a:extLst>
                  <a:ext uri="{FF2B5EF4-FFF2-40B4-BE49-F238E27FC236}">
                    <a16:creationId xmlns:a16="http://schemas.microsoft.com/office/drawing/2014/main" id="{DE7BAA1F-4E84-4220-B903-02562202B23A}"/>
                  </a:ext>
                </a:extLst>
              </p:cNvPr>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049;p37">
                <a:extLst>
                  <a:ext uri="{FF2B5EF4-FFF2-40B4-BE49-F238E27FC236}">
                    <a16:creationId xmlns:a16="http://schemas.microsoft.com/office/drawing/2014/main" id="{1C7BCB3B-524A-409E-88A6-936467C958C2}"/>
                  </a:ext>
                </a:extLst>
              </p:cNvPr>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3050;p37">
                <a:extLst>
                  <a:ext uri="{FF2B5EF4-FFF2-40B4-BE49-F238E27FC236}">
                    <a16:creationId xmlns:a16="http://schemas.microsoft.com/office/drawing/2014/main" id="{6800C58D-63E5-471D-BED4-31D541C3DF08}"/>
                  </a:ext>
                </a:extLst>
              </p:cNvPr>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051;p37">
                <a:extLst>
                  <a:ext uri="{FF2B5EF4-FFF2-40B4-BE49-F238E27FC236}">
                    <a16:creationId xmlns:a16="http://schemas.microsoft.com/office/drawing/2014/main" id="{14BF3275-14E3-4307-87AB-C71FC0433E15}"/>
                  </a:ext>
                </a:extLst>
              </p:cNvPr>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3052;p37">
                <a:extLst>
                  <a:ext uri="{FF2B5EF4-FFF2-40B4-BE49-F238E27FC236}">
                    <a16:creationId xmlns:a16="http://schemas.microsoft.com/office/drawing/2014/main" id="{D6C224A9-42FA-47A4-8708-9332120A733F}"/>
                  </a:ext>
                </a:extLst>
              </p:cNvPr>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053;p37">
                <a:extLst>
                  <a:ext uri="{FF2B5EF4-FFF2-40B4-BE49-F238E27FC236}">
                    <a16:creationId xmlns:a16="http://schemas.microsoft.com/office/drawing/2014/main" id="{BE036653-BA7B-48C1-91F5-E55C6A27A39A}"/>
                  </a:ext>
                </a:extLst>
              </p:cNvPr>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3054;p37">
                <a:extLst>
                  <a:ext uri="{FF2B5EF4-FFF2-40B4-BE49-F238E27FC236}">
                    <a16:creationId xmlns:a16="http://schemas.microsoft.com/office/drawing/2014/main" id="{CDC04889-6289-4655-A6D8-183F42341B2A}"/>
                  </a:ext>
                </a:extLst>
              </p:cNvPr>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055;p37">
                <a:extLst>
                  <a:ext uri="{FF2B5EF4-FFF2-40B4-BE49-F238E27FC236}">
                    <a16:creationId xmlns:a16="http://schemas.microsoft.com/office/drawing/2014/main" id="{1BC2615B-2F42-4740-884C-31A32E119AEC}"/>
                  </a:ext>
                </a:extLst>
              </p:cNvPr>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3056;p37">
                <a:extLst>
                  <a:ext uri="{FF2B5EF4-FFF2-40B4-BE49-F238E27FC236}">
                    <a16:creationId xmlns:a16="http://schemas.microsoft.com/office/drawing/2014/main" id="{9C025B34-44C4-45AF-BD71-947C4DA7EAC9}"/>
                  </a:ext>
                </a:extLst>
              </p:cNvPr>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057;p37">
                <a:extLst>
                  <a:ext uri="{FF2B5EF4-FFF2-40B4-BE49-F238E27FC236}">
                    <a16:creationId xmlns:a16="http://schemas.microsoft.com/office/drawing/2014/main" id="{63AC8F6E-3336-49E2-BC26-38222ED41E51}"/>
                  </a:ext>
                </a:extLst>
              </p:cNvPr>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3058;p37">
                <a:extLst>
                  <a:ext uri="{FF2B5EF4-FFF2-40B4-BE49-F238E27FC236}">
                    <a16:creationId xmlns:a16="http://schemas.microsoft.com/office/drawing/2014/main" id="{5E432823-BA12-4565-82AA-29DB1C2484D1}"/>
                  </a:ext>
                </a:extLst>
              </p:cNvPr>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059;p37">
                <a:extLst>
                  <a:ext uri="{FF2B5EF4-FFF2-40B4-BE49-F238E27FC236}">
                    <a16:creationId xmlns:a16="http://schemas.microsoft.com/office/drawing/2014/main" id="{9C305526-07A1-484C-931F-248F051C4DC3}"/>
                  </a:ext>
                </a:extLst>
              </p:cNvPr>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 name="Google Shape;3060;p37">
              <a:extLst>
                <a:ext uri="{FF2B5EF4-FFF2-40B4-BE49-F238E27FC236}">
                  <a16:creationId xmlns:a16="http://schemas.microsoft.com/office/drawing/2014/main" id="{1012F918-45C1-43C8-BD54-55D62D727064}"/>
                </a:ext>
              </a:extLst>
            </p:cNvPr>
            <p:cNvGrpSpPr/>
            <p:nvPr/>
          </p:nvGrpSpPr>
          <p:grpSpPr>
            <a:xfrm rot="900118">
              <a:off x="6492419" y="2436227"/>
              <a:ext cx="1097266" cy="1097301"/>
              <a:chOff x="7716672" y="2820944"/>
              <a:chExt cx="557796" cy="556065"/>
            </a:xfrm>
          </p:grpSpPr>
          <p:sp>
            <p:nvSpPr>
              <p:cNvPr id="10" name="Google Shape;3061;p37">
                <a:extLst>
                  <a:ext uri="{FF2B5EF4-FFF2-40B4-BE49-F238E27FC236}">
                    <a16:creationId xmlns:a16="http://schemas.microsoft.com/office/drawing/2014/main" id="{598F9B5F-A13F-461E-827F-0F4B1354C9F4}"/>
                  </a:ext>
                </a:extLst>
              </p:cNvPr>
              <p:cNvSpPr/>
              <p:nvPr/>
            </p:nvSpPr>
            <p:spPr>
              <a:xfrm>
                <a:off x="8008233" y="2912937"/>
                <a:ext cx="66594" cy="118903"/>
              </a:xfrm>
              <a:custGeom>
                <a:avLst/>
                <a:gdLst/>
                <a:ahLst/>
                <a:cxnLst/>
                <a:rect l="l" t="t" r="r" b="b"/>
                <a:pathLst>
                  <a:path w="923" h="1648" extrusionOk="0">
                    <a:moveTo>
                      <a:pt x="814" y="0"/>
                    </a:moveTo>
                    <a:lnTo>
                      <a:pt x="1" y="1438"/>
                    </a:lnTo>
                    <a:cubicBezTo>
                      <a:pt x="21" y="1581"/>
                      <a:pt x="88" y="1647"/>
                      <a:pt x="179" y="1647"/>
                    </a:cubicBezTo>
                    <a:cubicBezTo>
                      <a:pt x="208" y="1647"/>
                      <a:pt x="239" y="1641"/>
                      <a:pt x="272" y="1628"/>
                    </a:cubicBezTo>
                    <a:cubicBezTo>
                      <a:pt x="299" y="1628"/>
                      <a:pt x="353" y="1573"/>
                      <a:pt x="353" y="1546"/>
                    </a:cubicBezTo>
                    <a:lnTo>
                      <a:pt x="923" y="54"/>
                    </a:lnTo>
                    <a:lnTo>
                      <a:pt x="814" y="0"/>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3062;p37">
                <a:extLst>
                  <a:ext uri="{FF2B5EF4-FFF2-40B4-BE49-F238E27FC236}">
                    <a16:creationId xmlns:a16="http://schemas.microsoft.com/office/drawing/2014/main" id="{BF233B50-7F64-4F79-AEC4-F82356938A10}"/>
                  </a:ext>
                </a:extLst>
              </p:cNvPr>
              <p:cNvSpPr/>
              <p:nvPr/>
            </p:nvSpPr>
            <p:spPr>
              <a:xfrm>
                <a:off x="8051307" y="2888766"/>
                <a:ext cx="43146" cy="36652"/>
              </a:xfrm>
              <a:custGeom>
                <a:avLst/>
                <a:gdLst/>
                <a:ahLst/>
                <a:cxnLst/>
                <a:rect l="l" t="t" r="r" b="b"/>
                <a:pathLst>
                  <a:path w="598" h="508" extrusionOk="0">
                    <a:moveTo>
                      <a:pt x="290" y="0"/>
                    </a:moveTo>
                    <a:cubicBezTo>
                      <a:pt x="188" y="0"/>
                      <a:pt x="97" y="40"/>
                      <a:pt x="55" y="145"/>
                    </a:cubicBezTo>
                    <a:cubicBezTo>
                      <a:pt x="0" y="281"/>
                      <a:pt x="55" y="416"/>
                      <a:pt x="190" y="498"/>
                    </a:cubicBezTo>
                    <a:cubicBezTo>
                      <a:pt x="221" y="504"/>
                      <a:pt x="251" y="507"/>
                      <a:pt x="281" y="507"/>
                    </a:cubicBezTo>
                    <a:cubicBezTo>
                      <a:pt x="383" y="507"/>
                      <a:pt x="474" y="467"/>
                      <a:pt x="516" y="362"/>
                    </a:cubicBezTo>
                    <a:cubicBezTo>
                      <a:pt x="597" y="227"/>
                      <a:pt x="516" y="91"/>
                      <a:pt x="380" y="10"/>
                    </a:cubicBezTo>
                    <a:cubicBezTo>
                      <a:pt x="350" y="4"/>
                      <a:pt x="319" y="0"/>
                      <a:pt x="290"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3063;p37">
                <a:extLst>
                  <a:ext uri="{FF2B5EF4-FFF2-40B4-BE49-F238E27FC236}">
                    <a16:creationId xmlns:a16="http://schemas.microsoft.com/office/drawing/2014/main" id="{79AA3D74-7052-4CFB-AC47-18EF4A8AF76F}"/>
                  </a:ext>
                </a:extLst>
              </p:cNvPr>
              <p:cNvSpPr/>
              <p:nvPr/>
            </p:nvSpPr>
            <p:spPr>
              <a:xfrm>
                <a:off x="8059099" y="3032274"/>
                <a:ext cx="95960" cy="43146"/>
              </a:xfrm>
              <a:custGeom>
                <a:avLst/>
                <a:gdLst/>
                <a:ahLst/>
                <a:cxnLst/>
                <a:rect l="l" t="t" r="r" b="b"/>
                <a:pathLst>
                  <a:path w="1330" h="598" extrusionOk="0">
                    <a:moveTo>
                      <a:pt x="1303" y="1"/>
                    </a:moveTo>
                    <a:lnTo>
                      <a:pt x="82" y="380"/>
                    </a:lnTo>
                    <a:cubicBezTo>
                      <a:pt x="1" y="516"/>
                      <a:pt x="1" y="570"/>
                      <a:pt x="136" y="597"/>
                    </a:cubicBezTo>
                    <a:lnTo>
                      <a:pt x="218" y="597"/>
                    </a:lnTo>
                    <a:lnTo>
                      <a:pt x="1330" y="109"/>
                    </a:lnTo>
                    <a:lnTo>
                      <a:pt x="1303" y="1"/>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064;p37">
                <a:extLst>
                  <a:ext uri="{FF2B5EF4-FFF2-40B4-BE49-F238E27FC236}">
                    <a16:creationId xmlns:a16="http://schemas.microsoft.com/office/drawing/2014/main" id="{BB0391C3-B44A-4821-8EE0-015C3F54CFE0}"/>
                  </a:ext>
                </a:extLst>
              </p:cNvPr>
              <p:cNvSpPr/>
              <p:nvPr/>
            </p:nvSpPr>
            <p:spPr>
              <a:xfrm>
                <a:off x="8145247" y="3021812"/>
                <a:ext cx="29437" cy="25830"/>
              </a:xfrm>
              <a:custGeom>
                <a:avLst/>
                <a:gdLst/>
                <a:ahLst/>
                <a:cxnLst/>
                <a:rect l="l" t="t" r="r" b="b"/>
                <a:pathLst>
                  <a:path w="408" h="358" extrusionOk="0">
                    <a:moveTo>
                      <a:pt x="212" y="0"/>
                    </a:moveTo>
                    <a:cubicBezTo>
                      <a:pt x="187" y="0"/>
                      <a:pt x="162" y="4"/>
                      <a:pt x="136" y="10"/>
                    </a:cubicBezTo>
                    <a:cubicBezTo>
                      <a:pt x="27" y="37"/>
                      <a:pt x="0" y="146"/>
                      <a:pt x="27" y="254"/>
                    </a:cubicBezTo>
                    <a:cubicBezTo>
                      <a:pt x="47" y="313"/>
                      <a:pt x="109" y="357"/>
                      <a:pt x="182" y="357"/>
                    </a:cubicBezTo>
                    <a:cubicBezTo>
                      <a:pt x="211" y="357"/>
                      <a:pt x="241" y="351"/>
                      <a:pt x="272" y="336"/>
                    </a:cubicBezTo>
                    <a:cubicBezTo>
                      <a:pt x="380" y="308"/>
                      <a:pt x="407" y="200"/>
                      <a:pt x="380" y="119"/>
                    </a:cubicBezTo>
                    <a:cubicBezTo>
                      <a:pt x="359" y="36"/>
                      <a:pt x="291" y="0"/>
                      <a:pt x="212"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3065;p37">
                <a:extLst>
                  <a:ext uri="{FF2B5EF4-FFF2-40B4-BE49-F238E27FC236}">
                    <a16:creationId xmlns:a16="http://schemas.microsoft.com/office/drawing/2014/main" id="{4A613E17-656A-46C2-A49A-25FD14BA48E4}"/>
                  </a:ext>
                </a:extLst>
              </p:cNvPr>
              <p:cNvSpPr/>
              <p:nvPr/>
            </p:nvSpPr>
            <p:spPr>
              <a:xfrm>
                <a:off x="8063067" y="3112506"/>
                <a:ext cx="121356" cy="66594"/>
              </a:xfrm>
              <a:custGeom>
                <a:avLst/>
                <a:gdLst/>
                <a:ahLst/>
                <a:cxnLst/>
                <a:rect l="l" t="t" r="r" b="b"/>
                <a:pathLst>
                  <a:path w="1682" h="923" extrusionOk="0">
                    <a:moveTo>
                      <a:pt x="217" y="1"/>
                    </a:moveTo>
                    <a:cubicBezTo>
                      <a:pt x="54" y="28"/>
                      <a:pt x="0" y="136"/>
                      <a:pt x="54" y="272"/>
                    </a:cubicBezTo>
                    <a:cubicBezTo>
                      <a:pt x="54" y="299"/>
                      <a:pt x="81" y="353"/>
                      <a:pt x="136" y="353"/>
                    </a:cubicBezTo>
                    <a:lnTo>
                      <a:pt x="1600" y="923"/>
                    </a:lnTo>
                    <a:lnTo>
                      <a:pt x="1682" y="814"/>
                    </a:lnTo>
                    <a:lnTo>
                      <a:pt x="217" y="1"/>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066;p37">
                <a:extLst>
                  <a:ext uri="{FF2B5EF4-FFF2-40B4-BE49-F238E27FC236}">
                    <a16:creationId xmlns:a16="http://schemas.microsoft.com/office/drawing/2014/main" id="{E2B7A5AC-B450-4D2E-8F08-9D8B79C00B40}"/>
                  </a:ext>
                </a:extLst>
              </p:cNvPr>
              <p:cNvSpPr/>
              <p:nvPr/>
            </p:nvSpPr>
            <p:spPr>
              <a:xfrm>
                <a:off x="8170644" y="3158826"/>
                <a:ext cx="39250" cy="37157"/>
              </a:xfrm>
              <a:custGeom>
                <a:avLst/>
                <a:gdLst/>
                <a:ahLst/>
                <a:cxnLst/>
                <a:rect l="l" t="t" r="r" b="b"/>
                <a:pathLst>
                  <a:path w="544" h="515" extrusionOk="0">
                    <a:moveTo>
                      <a:pt x="263" y="0"/>
                    </a:moveTo>
                    <a:cubicBezTo>
                      <a:pt x="161" y="0"/>
                      <a:pt x="70" y="40"/>
                      <a:pt x="28" y="145"/>
                    </a:cubicBezTo>
                    <a:cubicBezTo>
                      <a:pt x="1" y="281"/>
                      <a:pt x="28" y="417"/>
                      <a:pt x="164" y="471"/>
                    </a:cubicBezTo>
                    <a:cubicBezTo>
                      <a:pt x="210" y="499"/>
                      <a:pt x="257" y="514"/>
                      <a:pt x="301" y="514"/>
                    </a:cubicBezTo>
                    <a:cubicBezTo>
                      <a:pt x="383" y="514"/>
                      <a:pt x="454" y="459"/>
                      <a:pt x="489" y="335"/>
                    </a:cubicBezTo>
                    <a:cubicBezTo>
                      <a:pt x="543" y="200"/>
                      <a:pt x="489" y="64"/>
                      <a:pt x="354" y="10"/>
                    </a:cubicBezTo>
                    <a:cubicBezTo>
                      <a:pt x="323" y="4"/>
                      <a:pt x="293" y="0"/>
                      <a:pt x="263"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067;p37">
                <a:extLst>
                  <a:ext uri="{FF2B5EF4-FFF2-40B4-BE49-F238E27FC236}">
                    <a16:creationId xmlns:a16="http://schemas.microsoft.com/office/drawing/2014/main" id="{D3546AFB-888D-489F-A89F-F232C5293EA2}"/>
                  </a:ext>
                </a:extLst>
              </p:cNvPr>
              <p:cNvSpPr/>
              <p:nvPr/>
            </p:nvSpPr>
            <p:spPr>
              <a:xfrm>
                <a:off x="8019993" y="3165248"/>
                <a:ext cx="45094" cy="94084"/>
              </a:xfrm>
              <a:custGeom>
                <a:avLst/>
                <a:gdLst/>
                <a:ahLst/>
                <a:cxnLst/>
                <a:rect l="l" t="t" r="r" b="b"/>
                <a:pathLst>
                  <a:path w="625" h="1304" extrusionOk="0">
                    <a:moveTo>
                      <a:pt x="107" y="1"/>
                    </a:moveTo>
                    <a:cubicBezTo>
                      <a:pt x="62" y="1"/>
                      <a:pt x="31" y="34"/>
                      <a:pt x="0" y="111"/>
                    </a:cubicBezTo>
                    <a:lnTo>
                      <a:pt x="0" y="192"/>
                    </a:lnTo>
                    <a:lnTo>
                      <a:pt x="516" y="1304"/>
                    </a:lnTo>
                    <a:lnTo>
                      <a:pt x="624" y="1277"/>
                    </a:lnTo>
                    <a:lnTo>
                      <a:pt x="245" y="56"/>
                    </a:lnTo>
                    <a:cubicBezTo>
                      <a:pt x="185" y="21"/>
                      <a:pt x="142" y="1"/>
                      <a:pt x="107"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068;p37">
                <a:extLst>
                  <a:ext uri="{FF2B5EF4-FFF2-40B4-BE49-F238E27FC236}">
                    <a16:creationId xmlns:a16="http://schemas.microsoft.com/office/drawing/2014/main" id="{DA47FB58-22F8-455B-A833-DF1ACC886DD0}"/>
                  </a:ext>
                </a:extLst>
              </p:cNvPr>
              <p:cNvSpPr/>
              <p:nvPr/>
            </p:nvSpPr>
            <p:spPr>
              <a:xfrm>
                <a:off x="8045463" y="3250747"/>
                <a:ext cx="29365" cy="26912"/>
              </a:xfrm>
              <a:custGeom>
                <a:avLst/>
                <a:gdLst/>
                <a:ahLst/>
                <a:cxnLst/>
                <a:rect l="l" t="t" r="r" b="b"/>
                <a:pathLst>
                  <a:path w="407" h="373" extrusionOk="0">
                    <a:moveTo>
                      <a:pt x="208" y="1"/>
                    </a:moveTo>
                    <a:cubicBezTo>
                      <a:pt x="185" y="1"/>
                      <a:pt x="161" y="4"/>
                      <a:pt x="136" y="11"/>
                    </a:cubicBezTo>
                    <a:cubicBezTo>
                      <a:pt x="27" y="65"/>
                      <a:pt x="0" y="146"/>
                      <a:pt x="27" y="255"/>
                    </a:cubicBezTo>
                    <a:cubicBezTo>
                      <a:pt x="48" y="338"/>
                      <a:pt x="132" y="373"/>
                      <a:pt x="207" y="373"/>
                    </a:cubicBezTo>
                    <a:cubicBezTo>
                      <a:pt x="230" y="373"/>
                      <a:pt x="252" y="370"/>
                      <a:pt x="271" y="363"/>
                    </a:cubicBezTo>
                    <a:cubicBezTo>
                      <a:pt x="380" y="336"/>
                      <a:pt x="407" y="227"/>
                      <a:pt x="380" y="119"/>
                    </a:cubicBezTo>
                    <a:cubicBezTo>
                      <a:pt x="338" y="36"/>
                      <a:pt x="281" y="1"/>
                      <a:pt x="208"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069;p37">
                <a:extLst>
                  <a:ext uri="{FF2B5EF4-FFF2-40B4-BE49-F238E27FC236}">
                    <a16:creationId xmlns:a16="http://schemas.microsoft.com/office/drawing/2014/main" id="{8129B474-1D24-4E5D-BC06-91F4E13A0C95}"/>
                  </a:ext>
                </a:extLst>
              </p:cNvPr>
              <p:cNvSpPr/>
              <p:nvPr/>
            </p:nvSpPr>
            <p:spPr>
              <a:xfrm>
                <a:off x="7918189" y="3169793"/>
                <a:ext cx="66667" cy="118903"/>
              </a:xfrm>
              <a:custGeom>
                <a:avLst/>
                <a:gdLst/>
                <a:ahLst/>
                <a:cxnLst/>
                <a:rect l="l" t="t" r="r" b="b"/>
                <a:pathLst>
                  <a:path w="924" h="1648" extrusionOk="0">
                    <a:moveTo>
                      <a:pt x="744" y="0"/>
                    </a:moveTo>
                    <a:cubicBezTo>
                      <a:pt x="716" y="0"/>
                      <a:pt x="686" y="7"/>
                      <a:pt x="652" y="20"/>
                    </a:cubicBezTo>
                    <a:cubicBezTo>
                      <a:pt x="598" y="20"/>
                      <a:pt x="571" y="48"/>
                      <a:pt x="571" y="75"/>
                    </a:cubicBezTo>
                    <a:lnTo>
                      <a:pt x="1" y="1594"/>
                    </a:lnTo>
                    <a:lnTo>
                      <a:pt x="109" y="1648"/>
                    </a:lnTo>
                    <a:lnTo>
                      <a:pt x="923" y="183"/>
                    </a:lnTo>
                    <a:cubicBezTo>
                      <a:pt x="882" y="61"/>
                      <a:pt x="827" y="0"/>
                      <a:pt x="744"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3070;p37">
                <a:extLst>
                  <a:ext uri="{FF2B5EF4-FFF2-40B4-BE49-F238E27FC236}">
                    <a16:creationId xmlns:a16="http://schemas.microsoft.com/office/drawing/2014/main" id="{CE784C50-4103-4DC1-9E6E-B2D2AE0516AC}"/>
                  </a:ext>
                </a:extLst>
              </p:cNvPr>
              <p:cNvSpPr/>
              <p:nvPr/>
            </p:nvSpPr>
            <p:spPr>
              <a:xfrm>
                <a:off x="7898636" y="3276216"/>
                <a:ext cx="39250" cy="35570"/>
              </a:xfrm>
              <a:custGeom>
                <a:avLst/>
                <a:gdLst/>
                <a:ahLst/>
                <a:cxnLst/>
                <a:rect l="l" t="t" r="r" b="b"/>
                <a:pathLst>
                  <a:path w="544" h="493" extrusionOk="0">
                    <a:moveTo>
                      <a:pt x="286" y="1"/>
                    </a:moveTo>
                    <a:cubicBezTo>
                      <a:pt x="177" y="1"/>
                      <a:pt x="70" y="41"/>
                      <a:pt x="28" y="146"/>
                    </a:cubicBezTo>
                    <a:cubicBezTo>
                      <a:pt x="1" y="281"/>
                      <a:pt x="28" y="417"/>
                      <a:pt x="163" y="471"/>
                    </a:cubicBezTo>
                    <a:cubicBezTo>
                      <a:pt x="198" y="485"/>
                      <a:pt x="234" y="492"/>
                      <a:pt x="267" y="492"/>
                    </a:cubicBezTo>
                    <a:cubicBezTo>
                      <a:pt x="364" y="492"/>
                      <a:pt x="449" y="436"/>
                      <a:pt x="489" y="336"/>
                    </a:cubicBezTo>
                    <a:cubicBezTo>
                      <a:pt x="543" y="200"/>
                      <a:pt x="489" y="64"/>
                      <a:pt x="380" y="10"/>
                    </a:cubicBezTo>
                    <a:cubicBezTo>
                      <a:pt x="350" y="4"/>
                      <a:pt x="318" y="1"/>
                      <a:pt x="286"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071;p37">
                <a:extLst>
                  <a:ext uri="{FF2B5EF4-FFF2-40B4-BE49-F238E27FC236}">
                    <a16:creationId xmlns:a16="http://schemas.microsoft.com/office/drawing/2014/main" id="{D4DFDDC2-A1DD-4387-A061-805B8DBB76C9}"/>
                  </a:ext>
                </a:extLst>
              </p:cNvPr>
              <p:cNvSpPr/>
              <p:nvPr/>
            </p:nvSpPr>
            <p:spPr>
              <a:xfrm>
                <a:off x="7837957" y="3124266"/>
                <a:ext cx="94011" cy="45094"/>
              </a:xfrm>
              <a:custGeom>
                <a:avLst/>
                <a:gdLst/>
                <a:ahLst/>
                <a:cxnLst/>
                <a:rect l="l" t="t" r="r" b="b"/>
                <a:pathLst>
                  <a:path w="1303" h="625" extrusionOk="0">
                    <a:moveTo>
                      <a:pt x="1113" y="0"/>
                    </a:moveTo>
                    <a:lnTo>
                      <a:pt x="1" y="516"/>
                    </a:lnTo>
                    <a:lnTo>
                      <a:pt x="28" y="624"/>
                    </a:lnTo>
                    <a:lnTo>
                      <a:pt x="1249" y="245"/>
                    </a:lnTo>
                    <a:cubicBezTo>
                      <a:pt x="1303" y="109"/>
                      <a:pt x="1303" y="55"/>
                      <a:pt x="1167"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3072;p37">
                <a:extLst>
                  <a:ext uri="{FF2B5EF4-FFF2-40B4-BE49-F238E27FC236}">
                    <a16:creationId xmlns:a16="http://schemas.microsoft.com/office/drawing/2014/main" id="{760A5B7E-340E-4A69-BCA5-2723896B9ADF}"/>
                  </a:ext>
                </a:extLst>
              </p:cNvPr>
              <p:cNvSpPr/>
              <p:nvPr/>
            </p:nvSpPr>
            <p:spPr>
              <a:xfrm>
                <a:off x="7818405" y="3150962"/>
                <a:ext cx="29437" cy="26912"/>
              </a:xfrm>
              <a:custGeom>
                <a:avLst/>
                <a:gdLst/>
                <a:ahLst/>
                <a:cxnLst/>
                <a:rect l="l" t="t" r="r" b="b"/>
                <a:pathLst>
                  <a:path w="408" h="373" extrusionOk="0">
                    <a:moveTo>
                      <a:pt x="197" y="0"/>
                    </a:moveTo>
                    <a:cubicBezTo>
                      <a:pt x="176" y="0"/>
                      <a:pt x="155" y="4"/>
                      <a:pt x="136" y="10"/>
                    </a:cubicBezTo>
                    <a:cubicBezTo>
                      <a:pt x="28" y="92"/>
                      <a:pt x="1" y="173"/>
                      <a:pt x="28" y="254"/>
                    </a:cubicBezTo>
                    <a:cubicBezTo>
                      <a:pt x="48" y="337"/>
                      <a:pt x="117" y="373"/>
                      <a:pt x="184" y="373"/>
                    </a:cubicBezTo>
                    <a:cubicBezTo>
                      <a:pt x="205" y="373"/>
                      <a:pt x="226" y="369"/>
                      <a:pt x="245" y="363"/>
                    </a:cubicBezTo>
                    <a:cubicBezTo>
                      <a:pt x="353" y="309"/>
                      <a:pt x="407" y="227"/>
                      <a:pt x="353" y="119"/>
                    </a:cubicBezTo>
                    <a:cubicBezTo>
                      <a:pt x="333" y="36"/>
                      <a:pt x="264" y="0"/>
                      <a:pt x="197"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073;p37">
                <a:extLst>
                  <a:ext uri="{FF2B5EF4-FFF2-40B4-BE49-F238E27FC236}">
                    <a16:creationId xmlns:a16="http://schemas.microsoft.com/office/drawing/2014/main" id="{264D1204-5A03-4D1E-AEBB-A109CFF7EE77}"/>
                  </a:ext>
                </a:extLst>
              </p:cNvPr>
              <p:cNvSpPr/>
              <p:nvPr/>
            </p:nvSpPr>
            <p:spPr>
              <a:xfrm>
                <a:off x="7808664" y="3022534"/>
                <a:ext cx="121356" cy="66594"/>
              </a:xfrm>
              <a:custGeom>
                <a:avLst/>
                <a:gdLst/>
                <a:ahLst/>
                <a:cxnLst/>
                <a:rect l="l" t="t" r="r" b="b"/>
                <a:pathLst>
                  <a:path w="1682" h="923" extrusionOk="0">
                    <a:moveTo>
                      <a:pt x="54" y="0"/>
                    </a:moveTo>
                    <a:lnTo>
                      <a:pt x="0" y="109"/>
                    </a:lnTo>
                    <a:lnTo>
                      <a:pt x="1438" y="922"/>
                    </a:lnTo>
                    <a:cubicBezTo>
                      <a:pt x="1627" y="868"/>
                      <a:pt x="1682" y="787"/>
                      <a:pt x="1627" y="651"/>
                    </a:cubicBezTo>
                    <a:cubicBezTo>
                      <a:pt x="1627" y="597"/>
                      <a:pt x="1573" y="570"/>
                      <a:pt x="1546" y="570"/>
                    </a:cubicBezTo>
                    <a:lnTo>
                      <a:pt x="54" y="0"/>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3074;p37">
                <a:extLst>
                  <a:ext uri="{FF2B5EF4-FFF2-40B4-BE49-F238E27FC236}">
                    <a16:creationId xmlns:a16="http://schemas.microsoft.com/office/drawing/2014/main" id="{B362271E-104F-450A-AE58-E37ADC8DB56F}"/>
                  </a:ext>
                </a:extLst>
              </p:cNvPr>
              <p:cNvSpPr/>
              <p:nvPr/>
            </p:nvSpPr>
            <p:spPr>
              <a:xfrm>
                <a:off x="7783195" y="3004207"/>
                <a:ext cx="39177" cy="36652"/>
              </a:xfrm>
              <a:custGeom>
                <a:avLst/>
                <a:gdLst/>
                <a:ahLst/>
                <a:cxnLst/>
                <a:rect l="l" t="t" r="r" b="b"/>
                <a:pathLst>
                  <a:path w="543" h="508" extrusionOk="0">
                    <a:moveTo>
                      <a:pt x="286" y="0"/>
                    </a:moveTo>
                    <a:cubicBezTo>
                      <a:pt x="177" y="0"/>
                      <a:pt x="70" y="40"/>
                      <a:pt x="28" y="146"/>
                    </a:cubicBezTo>
                    <a:cubicBezTo>
                      <a:pt x="0" y="281"/>
                      <a:pt x="28" y="417"/>
                      <a:pt x="163" y="498"/>
                    </a:cubicBezTo>
                    <a:cubicBezTo>
                      <a:pt x="194" y="504"/>
                      <a:pt x="224" y="508"/>
                      <a:pt x="254" y="508"/>
                    </a:cubicBezTo>
                    <a:cubicBezTo>
                      <a:pt x="357" y="508"/>
                      <a:pt x="453" y="468"/>
                      <a:pt x="516" y="363"/>
                    </a:cubicBezTo>
                    <a:cubicBezTo>
                      <a:pt x="543" y="227"/>
                      <a:pt x="516" y="91"/>
                      <a:pt x="380" y="10"/>
                    </a:cubicBezTo>
                    <a:cubicBezTo>
                      <a:pt x="350" y="4"/>
                      <a:pt x="318" y="0"/>
                      <a:pt x="286"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075;p37">
                <a:extLst>
                  <a:ext uri="{FF2B5EF4-FFF2-40B4-BE49-F238E27FC236}">
                    <a16:creationId xmlns:a16="http://schemas.microsoft.com/office/drawing/2014/main" id="{E925A7D9-459E-4CA1-8E2D-EE2294D2C03E}"/>
                  </a:ext>
                </a:extLst>
              </p:cNvPr>
              <p:cNvSpPr/>
              <p:nvPr/>
            </p:nvSpPr>
            <p:spPr>
              <a:xfrm>
                <a:off x="7928001" y="2942230"/>
                <a:ext cx="43146" cy="92568"/>
              </a:xfrm>
              <a:custGeom>
                <a:avLst/>
                <a:gdLst/>
                <a:ahLst/>
                <a:cxnLst/>
                <a:rect l="l" t="t" r="r" b="b"/>
                <a:pathLst>
                  <a:path w="598" h="1283" extrusionOk="0">
                    <a:moveTo>
                      <a:pt x="82" y="1"/>
                    </a:moveTo>
                    <a:lnTo>
                      <a:pt x="1" y="28"/>
                    </a:lnTo>
                    <a:lnTo>
                      <a:pt x="353" y="1249"/>
                    </a:lnTo>
                    <a:cubicBezTo>
                      <a:pt x="406" y="1270"/>
                      <a:pt x="450" y="1283"/>
                      <a:pt x="486" y="1283"/>
                    </a:cubicBezTo>
                    <a:cubicBezTo>
                      <a:pt x="544" y="1283"/>
                      <a:pt x="581" y="1250"/>
                      <a:pt x="597" y="1167"/>
                    </a:cubicBezTo>
                    <a:lnTo>
                      <a:pt x="597" y="1113"/>
                    </a:lnTo>
                    <a:lnTo>
                      <a:pt x="82" y="1"/>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3076;p37">
                <a:extLst>
                  <a:ext uri="{FF2B5EF4-FFF2-40B4-BE49-F238E27FC236}">
                    <a16:creationId xmlns:a16="http://schemas.microsoft.com/office/drawing/2014/main" id="{02CB0034-81EC-436F-8748-E854313C6554}"/>
                  </a:ext>
                </a:extLst>
              </p:cNvPr>
              <p:cNvSpPr/>
              <p:nvPr/>
            </p:nvSpPr>
            <p:spPr>
              <a:xfrm>
                <a:off x="7914293" y="2923976"/>
                <a:ext cx="31385" cy="25830"/>
              </a:xfrm>
              <a:custGeom>
                <a:avLst/>
                <a:gdLst/>
                <a:ahLst/>
                <a:cxnLst/>
                <a:rect l="l" t="t" r="r" b="b"/>
                <a:pathLst>
                  <a:path w="435" h="358" extrusionOk="0">
                    <a:moveTo>
                      <a:pt x="224" y="0"/>
                    </a:moveTo>
                    <a:cubicBezTo>
                      <a:pt x="203" y="0"/>
                      <a:pt x="183" y="3"/>
                      <a:pt x="163" y="10"/>
                    </a:cubicBezTo>
                    <a:cubicBezTo>
                      <a:pt x="55" y="37"/>
                      <a:pt x="1" y="145"/>
                      <a:pt x="55" y="254"/>
                    </a:cubicBezTo>
                    <a:cubicBezTo>
                      <a:pt x="75" y="313"/>
                      <a:pt x="136" y="357"/>
                      <a:pt x="200" y="357"/>
                    </a:cubicBezTo>
                    <a:cubicBezTo>
                      <a:pt x="224" y="357"/>
                      <a:pt x="249" y="350"/>
                      <a:pt x="272" y="335"/>
                    </a:cubicBezTo>
                    <a:cubicBezTo>
                      <a:pt x="380" y="308"/>
                      <a:pt x="435" y="200"/>
                      <a:pt x="380" y="118"/>
                    </a:cubicBezTo>
                    <a:cubicBezTo>
                      <a:pt x="360" y="35"/>
                      <a:pt x="292" y="0"/>
                      <a:pt x="224"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077;p37">
                <a:extLst>
                  <a:ext uri="{FF2B5EF4-FFF2-40B4-BE49-F238E27FC236}">
                    <a16:creationId xmlns:a16="http://schemas.microsoft.com/office/drawing/2014/main" id="{92A09E1C-23CE-4A8B-86A2-BC29887623EB}"/>
                  </a:ext>
                </a:extLst>
              </p:cNvPr>
              <p:cNvSpPr/>
              <p:nvPr/>
            </p:nvSpPr>
            <p:spPr>
              <a:xfrm>
                <a:off x="7861479" y="2965679"/>
                <a:ext cx="270130" cy="270202"/>
              </a:xfrm>
              <a:custGeom>
                <a:avLst/>
                <a:gdLst/>
                <a:ahLst/>
                <a:cxnLst/>
                <a:rect l="l" t="t" r="r" b="b"/>
                <a:pathLst>
                  <a:path w="3744" h="3745" extrusionOk="0">
                    <a:moveTo>
                      <a:pt x="1922" y="1"/>
                    </a:moveTo>
                    <a:cubicBezTo>
                      <a:pt x="1905" y="1"/>
                      <a:pt x="1889" y="1"/>
                      <a:pt x="1872" y="1"/>
                    </a:cubicBezTo>
                    <a:cubicBezTo>
                      <a:pt x="841" y="1"/>
                      <a:pt x="0" y="815"/>
                      <a:pt x="0" y="1873"/>
                    </a:cubicBezTo>
                    <a:cubicBezTo>
                      <a:pt x="0" y="2877"/>
                      <a:pt x="814" y="3745"/>
                      <a:pt x="1872" y="3745"/>
                    </a:cubicBezTo>
                    <a:cubicBezTo>
                      <a:pt x="2875" y="3745"/>
                      <a:pt x="3743" y="2931"/>
                      <a:pt x="3743" y="1873"/>
                    </a:cubicBezTo>
                    <a:cubicBezTo>
                      <a:pt x="3743" y="832"/>
                      <a:pt x="2955" y="1"/>
                      <a:pt x="1922"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78;p37">
                <a:extLst>
                  <a:ext uri="{FF2B5EF4-FFF2-40B4-BE49-F238E27FC236}">
                    <a16:creationId xmlns:a16="http://schemas.microsoft.com/office/drawing/2014/main" id="{42385D98-AE6A-467E-B33E-293EFCA0CF62}"/>
                  </a:ext>
                </a:extLst>
              </p:cNvPr>
              <p:cNvSpPr/>
              <p:nvPr/>
            </p:nvSpPr>
            <p:spPr>
              <a:xfrm>
                <a:off x="7967179" y="2856154"/>
                <a:ext cx="31385" cy="157648"/>
              </a:xfrm>
              <a:custGeom>
                <a:avLst/>
                <a:gdLst/>
                <a:ahLst/>
                <a:cxnLst/>
                <a:rect l="l" t="t" r="r" b="b"/>
                <a:pathLst>
                  <a:path w="435" h="2185" extrusionOk="0">
                    <a:moveTo>
                      <a:pt x="136" y="1"/>
                    </a:moveTo>
                    <a:lnTo>
                      <a:pt x="0" y="2035"/>
                    </a:lnTo>
                    <a:cubicBezTo>
                      <a:pt x="74" y="2138"/>
                      <a:pt x="147" y="2185"/>
                      <a:pt x="221" y="2185"/>
                    </a:cubicBezTo>
                    <a:cubicBezTo>
                      <a:pt x="283" y="2185"/>
                      <a:pt x="345" y="2151"/>
                      <a:pt x="407" y="2089"/>
                    </a:cubicBezTo>
                    <a:cubicBezTo>
                      <a:pt x="434" y="2062"/>
                      <a:pt x="434" y="2035"/>
                      <a:pt x="434" y="1953"/>
                    </a:cubicBezTo>
                    <a:lnTo>
                      <a:pt x="298" y="1"/>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079;p37">
                <a:extLst>
                  <a:ext uri="{FF2B5EF4-FFF2-40B4-BE49-F238E27FC236}">
                    <a16:creationId xmlns:a16="http://schemas.microsoft.com/office/drawing/2014/main" id="{D1277FE3-C947-4512-89E0-8EFE2A665D89}"/>
                  </a:ext>
                </a:extLst>
              </p:cNvPr>
              <p:cNvSpPr/>
              <p:nvPr/>
            </p:nvSpPr>
            <p:spPr>
              <a:xfrm>
                <a:off x="7961263" y="2820944"/>
                <a:ext cx="45094" cy="45094"/>
              </a:xfrm>
              <a:custGeom>
                <a:avLst/>
                <a:gdLst/>
                <a:ahLst/>
                <a:cxnLst/>
                <a:rect l="l" t="t" r="r" b="b"/>
                <a:pathLst>
                  <a:path w="625" h="625" extrusionOk="0">
                    <a:moveTo>
                      <a:pt x="326" y="0"/>
                    </a:moveTo>
                    <a:cubicBezTo>
                      <a:pt x="136" y="0"/>
                      <a:pt x="1" y="136"/>
                      <a:pt x="1" y="326"/>
                    </a:cubicBezTo>
                    <a:cubicBezTo>
                      <a:pt x="1" y="489"/>
                      <a:pt x="136" y="624"/>
                      <a:pt x="326" y="624"/>
                    </a:cubicBezTo>
                    <a:cubicBezTo>
                      <a:pt x="489" y="624"/>
                      <a:pt x="625" y="489"/>
                      <a:pt x="625" y="326"/>
                    </a:cubicBezTo>
                    <a:cubicBezTo>
                      <a:pt x="625" y="136"/>
                      <a:pt x="489" y="0"/>
                      <a:pt x="326"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3080;p37">
                <a:extLst>
                  <a:ext uri="{FF2B5EF4-FFF2-40B4-BE49-F238E27FC236}">
                    <a16:creationId xmlns:a16="http://schemas.microsoft.com/office/drawing/2014/main" id="{5D2D49F0-EEE7-4C3B-AB91-69ADAD293BCC}"/>
                  </a:ext>
                </a:extLst>
              </p:cNvPr>
              <p:cNvSpPr/>
              <p:nvPr/>
            </p:nvSpPr>
            <p:spPr>
              <a:xfrm>
                <a:off x="8047699" y="2946198"/>
                <a:ext cx="95671" cy="91053"/>
              </a:xfrm>
              <a:custGeom>
                <a:avLst/>
                <a:gdLst/>
                <a:ahLst/>
                <a:cxnLst/>
                <a:rect l="l" t="t" r="r" b="b"/>
                <a:pathLst>
                  <a:path w="1326" h="1262" extrusionOk="0">
                    <a:moveTo>
                      <a:pt x="1217" y="0"/>
                    </a:moveTo>
                    <a:lnTo>
                      <a:pt x="23" y="1031"/>
                    </a:lnTo>
                    <a:cubicBezTo>
                      <a:pt x="1" y="1165"/>
                      <a:pt x="52" y="1262"/>
                      <a:pt x="162" y="1262"/>
                    </a:cubicBezTo>
                    <a:cubicBezTo>
                      <a:pt x="185" y="1262"/>
                      <a:pt x="211" y="1257"/>
                      <a:pt x="240" y="1248"/>
                    </a:cubicBezTo>
                    <a:cubicBezTo>
                      <a:pt x="267" y="1248"/>
                      <a:pt x="294" y="1248"/>
                      <a:pt x="349" y="1221"/>
                    </a:cubicBezTo>
                    <a:lnTo>
                      <a:pt x="1325" y="109"/>
                    </a:lnTo>
                    <a:lnTo>
                      <a:pt x="1217" y="0"/>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81;p37">
                <a:extLst>
                  <a:ext uri="{FF2B5EF4-FFF2-40B4-BE49-F238E27FC236}">
                    <a16:creationId xmlns:a16="http://schemas.microsoft.com/office/drawing/2014/main" id="{BD764C1E-7AB3-4301-AA79-7D88AE2BA584}"/>
                  </a:ext>
                </a:extLst>
              </p:cNvPr>
              <p:cNvSpPr/>
              <p:nvPr/>
            </p:nvSpPr>
            <p:spPr>
              <a:xfrm>
                <a:off x="8123674" y="2926573"/>
                <a:ext cx="39250" cy="35353"/>
              </a:xfrm>
              <a:custGeom>
                <a:avLst/>
                <a:gdLst/>
                <a:ahLst/>
                <a:cxnLst/>
                <a:rect l="l" t="t" r="r" b="b"/>
                <a:pathLst>
                  <a:path w="544" h="490" extrusionOk="0">
                    <a:moveTo>
                      <a:pt x="262" y="1"/>
                    </a:moveTo>
                    <a:cubicBezTo>
                      <a:pt x="204" y="1"/>
                      <a:pt x="150" y="28"/>
                      <a:pt x="109" y="82"/>
                    </a:cubicBezTo>
                    <a:cubicBezTo>
                      <a:pt x="1" y="164"/>
                      <a:pt x="1" y="299"/>
                      <a:pt x="109" y="408"/>
                    </a:cubicBezTo>
                    <a:cubicBezTo>
                      <a:pt x="150" y="462"/>
                      <a:pt x="204" y="489"/>
                      <a:pt x="262" y="489"/>
                    </a:cubicBezTo>
                    <a:cubicBezTo>
                      <a:pt x="320" y="489"/>
                      <a:pt x="381" y="462"/>
                      <a:pt x="435" y="408"/>
                    </a:cubicBezTo>
                    <a:cubicBezTo>
                      <a:pt x="543" y="299"/>
                      <a:pt x="543" y="164"/>
                      <a:pt x="435" y="82"/>
                    </a:cubicBezTo>
                    <a:cubicBezTo>
                      <a:pt x="381" y="28"/>
                      <a:pt x="320" y="1"/>
                      <a:pt x="262"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082;p37">
                <a:extLst>
                  <a:ext uri="{FF2B5EF4-FFF2-40B4-BE49-F238E27FC236}">
                    <a16:creationId xmlns:a16="http://schemas.microsoft.com/office/drawing/2014/main" id="{1173D702-FEC2-434C-8127-AD200DFB194A}"/>
                  </a:ext>
                </a:extLst>
              </p:cNvPr>
              <p:cNvSpPr/>
              <p:nvPr/>
            </p:nvSpPr>
            <p:spPr>
              <a:xfrm>
                <a:off x="8078724" y="3071452"/>
                <a:ext cx="162482" cy="31385"/>
              </a:xfrm>
              <a:custGeom>
                <a:avLst/>
                <a:gdLst/>
                <a:ahLst/>
                <a:cxnLst/>
                <a:rect l="l" t="t" r="r" b="b"/>
                <a:pathLst>
                  <a:path w="2252" h="435" extrusionOk="0">
                    <a:moveTo>
                      <a:pt x="217" y="0"/>
                    </a:moveTo>
                    <a:cubicBezTo>
                      <a:pt x="0" y="136"/>
                      <a:pt x="0" y="271"/>
                      <a:pt x="136" y="407"/>
                    </a:cubicBezTo>
                    <a:cubicBezTo>
                      <a:pt x="190" y="434"/>
                      <a:pt x="217" y="434"/>
                      <a:pt x="271" y="434"/>
                    </a:cubicBezTo>
                    <a:lnTo>
                      <a:pt x="2251" y="298"/>
                    </a:lnTo>
                    <a:lnTo>
                      <a:pt x="2251" y="136"/>
                    </a:lnTo>
                    <a:lnTo>
                      <a:pt x="217" y="0"/>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083;p37">
                <a:extLst>
                  <a:ext uri="{FF2B5EF4-FFF2-40B4-BE49-F238E27FC236}">
                    <a16:creationId xmlns:a16="http://schemas.microsoft.com/office/drawing/2014/main" id="{B57E650C-49F9-482F-8B2B-2199B58CDA00}"/>
                  </a:ext>
                </a:extLst>
              </p:cNvPr>
              <p:cNvSpPr/>
              <p:nvPr/>
            </p:nvSpPr>
            <p:spPr>
              <a:xfrm>
                <a:off x="8229374" y="3065536"/>
                <a:ext cx="45094" cy="45094"/>
              </a:xfrm>
              <a:custGeom>
                <a:avLst/>
                <a:gdLst/>
                <a:ahLst/>
                <a:cxnLst/>
                <a:rect l="l" t="t" r="r" b="b"/>
                <a:pathLst>
                  <a:path w="625" h="625" extrusionOk="0">
                    <a:moveTo>
                      <a:pt x="299" y="1"/>
                    </a:moveTo>
                    <a:cubicBezTo>
                      <a:pt x="136" y="1"/>
                      <a:pt x="1" y="136"/>
                      <a:pt x="1" y="326"/>
                    </a:cubicBezTo>
                    <a:cubicBezTo>
                      <a:pt x="1" y="489"/>
                      <a:pt x="136" y="625"/>
                      <a:pt x="299" y="625"/>
                    </a:cubicBezTo>
                    <a:cubicBezTo>
                      <a:pt x="462" y="625"/>
                      <a:pt x="624" y="489"/>
                      <a:pt x="597" y="326"/>
                    </a:cubicBezTo>
                    <a:cubicBezTo>
                      <a:pt x="597" y="136"/>
                      <a:pt x="462" y="1"/>
                      <a:pt x="299"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084;p37">
                <a:extLst>
                  <a:ext uri="{FF2B5EF4-FFF2-40B4-BE49-F238E27FC236}">
                    <a16:creationId xmlns:a16="http://schemas.microsoft.com/office/drawing/2014/main" id="{DACFD6F4-BBF9-4BB2-9B86-A7C2E2C03D49}"/>
                  </a:ext>
                </a:extLst>
              </p:cNvPr>
              <p:cNvSpPr/>
              <p:nvPr/>
            </p:nvSpPr>
            <p:spPr>
              <a:xfrm>
                <a:off x="8057440" y="3153271"/>
                <a:ext cx="89827" cy="94372"/>
              </a:xfrm>
              <a:custGeom>
                <a:avLst/>
                <a:gdLst/>
                <a:ahLst/>
                <a:cxnLst/>
                <a:rect l="l" t="t" r="r" b="b"/>
                <a:pathLst>
                  <a:path w="1245" h="1308" extrusionOk="0">
                    <a:moveTo>
                      <a:pt x="209" y="0"/>
                    </a:moveTo>
                    <a:cubicBezTo>
                      <a:pt x="80" y="0"/>
                      <a:pt x="0" y="80"/>
                      <a:pt x="24" y="222"/>
                    </a:cubicBezTo>
                    <a:cubicBezTo>
                      <a:pt x="24" y="249"/>
                      <a:pt x="24" y="277"/>
                      <a:pt x="78" y="331"/>
                    </a:cubicBezTo>
                    <a:lnTo>
                      <a:pt x="1190" y="1307"/>
                    </a:lnTo>
                    <a:lnTo>
                      <a:pt x="1244" y="1199"/>
                    </a:lnTo>
                    <a:lnTo>
                      <a:pt x="268" y="5"/>
                    </a:lnTo>
                    <a:cubicBezTo>
                      <a:pt x="247" y="2"/>
                      <a:pt x="228" y="0"/>
                      <a:pt x="209"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085;p37">
                <a:extLst>
                  <a:ext uri="{FF2B5EF4-FFF2-40B4-BE49-F238E27FC236}">
                    <a16:creationId xmlns:a16="http://schemas.microsoft.com/office/drawing/2014/main" id="{4A62B155-1B1D-4AF9-A3FA-64E8474079A9}"/>
                  </a:ext>
                </a:extLst>
              </p:cNvPr>
              <p:cNvSpPr/>
              <p:nvPr/>
            </p:nvSpPr>
            <p:spPr>
              <a:xfrm>
                <a:off x="8133486" y="3229967"/>
                <a:ext cx="39250" cy="35281"/>
              </a:xfrm>
              <a:custGeom>
                <a:avLst/>
                <a:gdLst/>
                <a:ahLst/>
                <a:cxnLst/>
                <a:rect l="l" t="t" r="r" b="b"/>
                <a:pathLst>
                  <a:path w="544" h="489" extrusionOk="0">
                    <a:moveTo>
                      <a:pt x="262" y="0"/>
                    </a:moveTo>
                    <a:cubicBezTo>
                      <a:pt x="204" y="0"/>
                      <a:pt x="150" y="27"/>
                      <a:pt x="109" y="82"/>
                    </a:cubicBezTo>
                    <a:cubicBezTo>
                      <a:pt x="1" y="163"/>
                      <a:pt x="1" y="299"/>
                      <a:pt x="109" y="407"/>
                    </a:cubicBezTo>
                    <a:cubicBezTo>
                      <a:pt x="150" y="461"/>
                      <a:pt x="204" y="488"/>
                      <a:pt x="262" y="488"/>
                    </a:cubicBezTo>
                    <a:cubicBezTo>
                      <a:pt x="319" y="488"/>
                      <a:pt x="380" y="461"/>
                      <a:pt x="435" y="407"/>
                    </a:cubicBezTo>
                    <a:cubicBezTo>
                      <a:pt x="543" y="299"/>
                      <a:pt x="543" y="163"/>
                      <a:pt x="435" y="82"/>
                    </a:cubicBezTo>
                    <a:cubicBezTo>
                      <a:pt x="380" y="27"/>
                      <a:pt x="319" y="0"/>
                      <a:pt x="262"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086;p37">
                <a:extLst>
                  <a:ext uri="{FF2B5EF4-FFF2-40B4-BE49-F238E27FC236}">
                    <a16:creationId xmlns:a16="http://schemas.microsoft.com/office/drawing/2014/main" id="{D5689941-858F-405D-B52C-D58EA4E6D567}"/>
                  </a:ext>
                </a:extLst>
              </p:cNvPr>
              <p:cNvSpPr/>
              <p:nvPr/>
            </p:nvSpPr>
            <p:spPr>
              <a:xfrm>
                <a:off x="7994524" y="3186027"/>
                <a:ext cx="31385" cy="159451"/>
              </a:xfrm>
              <a:custGeom>
                <a:avLst/>
                <a:gdLst/>
                <a:ahLst/>
                <a:cxnLst/>
                <a:rect l="l" t="t" r="r" b="b"/>
                <a:pathLst>
                  <a:path w="435" h="2210" extrusionOk="0">
                    <a:moveTo>
                      <a:pt x="208" y="0"/>
                    </a:moveTo>
                    <a:cubicBezTo>
                      <a:pt x="148" y="0"/>
                      <a:pt x="88" y="34"/>
                      <a:pt x="28" y="94"/>
                    </a:cubicBezTo>
                    <a:cubicBezTo>
                      <a:pt x="1" y="148"/>
                      <a:pt x="1" y="175"/>
                      <a:pt x="1" y="229"/>
                    </a:cubicBezTo>
                    <a:lnTo>
                      <a:pt x="109" y="2209"/>
                    </a:lnTo>
                    <a:lnTo>
                      <a:pt x="299" y="2209"/>
                    </a:lnTo>
                    <a:lnTo>
                      <a:pt x="435" y="175"/>
                    </a:lnTo>
                    <a:cubicBezTo>
                      <a:pt x="359" y="54"/>
                      <a:pt x="283" y="0"/>
                      <a:pt x="208"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087;p37">
                <a:extLst>
                  <a:ext uri="{FF2B5EF4-FFF2-40B4-BE49-F238E27FC236}">
                    <a16:creationId xmlns:a16="http://schemas.microsoft.com/office/drawing/2014/main" id="{1F33FB02-FE7B-4D1A-A8EB-3F61F769E468}"/>
                  </a:ext>
                </a:extLst>
              </p:cNvPr>
              <p:cNvSpPr/>
              <p:nvPr/>
            </p:nvSpPr>
            <p:spPr>
              <a:xfrm>
                <a:off x="7986732" y="3333648"/>
                <a:ext cx="43146" cy="43362"/>
              </a:xfrm>
              <a:custGeom>
                <a:avLst/>
                <a:gdLst/>
                <a:ahLst/>
                <a:cxnLst/>
                <a:rect l="l" t="t" r="r" b="b"/>
                <a:pathLst>
                  <a:path w="598" h="601" extrusionOk="0">
                    <a:moveTo>
                      <a:pt x="299" y="1"/>
                    </a:moveTo>
                    <a:cubicBezTo>
                      <a:pt x="136" y="1"/>
                      <a:pt x="0" y="136"/>
                      <a:pt x="0" y="299"/>
                    </a:cubicBezTo>
                    <a:cubicBezTo>
                      <a:pt x="0" y="473"/>
                      <a:pt x="114" y="601"/>
                      <a:pt x="257" y="601"/>
                    </a:cubicBezTo>
                    <a:cubicBezTo>
                      <a:pt x="271" y="601"/>
                      <a:pt x="285" y="600"/>
                      <a:pt x="299" y="597"/>
                    </a:cubicBezTo>
                    <a:cubicBezTo>
                      <a:pt x="461" y="597"/>
                      <a:pt x="597" y="462"/>
                      <a:pt x="597" y="299"/>
                    </a:cubicBezTo>
                    <a:cubicBezTo>
                      <a:pt x="597" y="136"/>
                      <a:pt x="461" y="1"/>
                      <a:pt x="299"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088;p37">
                <a:extLst>
                  <a:ext uri="{FF2B5EF4-FFF2-40B4-BE49-F238E27FC236}">
                    <a16:creationId xmlns:a16="http://schemas.microsoft.com/office/drawing/2014/main" id="{6B4352AD-9FD5-4D25-9E35-A2E251928A39}"/>
                  </a:ext>
                </a:extLst>
              </p:cNvPr>
              <p:cNvSpPr/>
              <p:nvPr/>
            </p:nvSpPr>
            <p:spPr>
              <a:xfrm>
                <a:off x="7849718" y="3163083"/>
                <a:ext cx="95599" cy="92352"/>
              </a:xfrm>
              <a:custGeom>
                <a:avLst/>
                <a:gdLst/>
                <a:ahLst/>
                <a:cxnLst/>
                <a:rect l="l" t="t" r="r" b="b"/>
                <a:pathLst>
                  <a:path w="1325" h="1280" extrusionOk="0">
                    <a:moveTo>
                      <a:pt x="1133" y="1"/>
                    </a:moveTo>
                    <a:cubicBezTo>
                      <a:pt x="1118" y="1"/>
                      <a:pt x="1102" y="2"/>
                      <a:pt x="1086" y="5"/>
                    </a:cubicBezTo>
                    <a:cubicBezTo>
                      <a:pt x="1031" y="5"/>
                      <a:pt x="1004" y="5"/>
                      <a:pt x="977" y="59"/>
                    </a:cubicBezTo>
                    <a:lnTo>
                      <a:pt x="1" y="1171"/>
                    </a:lnTo>
                    <a:lnTo>
                      <a:pt x="82" y="1280"/>
                    </a:lnTo>
                    <a:lnTo>
                      <a:pt x="1275" y="249"/>
                    </a:lnTo>
                    <a:cubicBezTo>
                      <a:pt x="1324" y="103"/>
                      <a:pt x="1264" y="1"/>
                      <a:pt x="1133"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089;p37">
                <a:extLst>
                  <a:ext uri="{FF2B5EF4-FFF2-40B4-BE49-F238E27FC236}">
                    <a16:creationId xmlns:a16="http://schemas.microsoft.com/office/drawing/2014/main" id="{9BA21EB9-C043-4AC3-97D8-84160DDAD97C}"/>
                  </a:ext>
                </a:extLst>
              </p:cNvPr>
              <p:cNvSpPr/>
              <p:nvPr/>
            </p:nvSpPr>
            <p:spPr>
              <a:xfrm>
                <a:off x="7830165" y="3239707"/>
                <a:ext cx="37229" cy="35281"/>
              </a:xfrm>
              <a:custGeom>
                <a:avLst/>
                <a:gdLst/>
                <a:ahLst/>
                <a:cxnLst/>
                <a:rect l="l" t="t" r="r" b="b"/>
                <a:pathLst>
                  <a:path w="516" h="489" extrusionOk="0">
                    <a:moveTo>
                      <a:pt x="231" y="1"/>
                    </a:moveTo>
                    <a:cubicBezTo>
                      <a:pt x="170" y="1"/>
                      <a:pt x="109" y="28"/>
                      <a:pt x="55" y="82"/>
                    </a:cubicBezTo>
                    <a:cubicBezTo>
                      <a:pt x="0" y="164"/>
                      <a:pt x="0" y="299"/>
                      <a:pt x="55" y="408"/>
                    </a:cubicBezTo>
                    <a:cubicBezTo>
                      <a:pt x="109" y="462"/>
                      <a:pt x="170" y="489"/>
                      <a:pt x="231" y="489"/>
                    </a:cubicBezTo>
                    <a:cubicBezTo>
                      <a:pt x="292" y="489"/>
                      <a:pt x="353" y="462"/>
                      <a:pt x="407" y="408"/>
                    </a:cubicBezTo>
                    <a:cubicBezTo>
                      <a:pt x="516" y="299"/>
                      <a:pt x="516" y="164"/>
                      <a:pt x="407" y="82"/>
                    </a:cubicBezTo>
                    <a:cubicBezTo>
                      <a:pt x="353" y="28"/>
                      <a:pt x="292" y="1"/>
                      <a:pt x="231"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090;p37">
                <a:extLst>
                  <a:ext uri="{FF2B5EF4-FFF2-40B4-BE49-F238E27FC236}">
                    <a16:creationId xmlns:a16="http://schemas.microsoft.com/office/drawing/2014/main" id="{D7C9D661-1B91-4913-9176-2DC776AB8CE4}"/>
                  </a:ext>
                </a:extLst>
              </p:cNvPr>
              <p:cNvSpPr/>
              <p:nvPr/>
            </p:nvSpPr>
            <p:spPr>
              <a:xfrm>
                <a:off x="7751882" y="3098797"/>
                <a:ext cx="160534" cy="31385"/>
              </a:xfrm>
              <a:custGeom>
                <a:avLst/>
                <a:gdLst/>
                <a:ahLst/>
                <a:cxnLst/>
                <a:rect l="l" t="t" r="r" b="b"/>
                <a:pathLst>
                  <a:path w="2225" h="435" extrusionOk="0">
                    <a:moveTo>
                      <a:pt x="1953" y="1"/>
                    </a:moveTo>
                    <a:lnTo>
                      <a:pt x="0" y="136"/>
                    </a:lnTo>
                    <a:lnTo>
                      <a:pt x="0" y="299"/>
                    </a:lnTo>
                    <a:lnTo>
                      <a:pt x="2035" y="435"/>
                    </a:lnTo>
                    <a:cubicBezTo>
                      <a:pt x="2225" y="299"/>
                      <a:pt x="2225" y="164"/>
                      <a:pt x="2089" y="28"/>
                    </a:cubicBezTo>
                    <a:cubicBezTo>
                      <a:pt x="2062" y="1"/>
                      <a:pt x="2035" y="1"/>
                      <a:pt x="1953"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091;p37">
                <a:extLst>
                  <a:ext uri="{FF2B5EF4-FFF2-40B4-BE49-F238E27FC236}">
                    <a16:creationId xmlns:a16="http://schemas.microsoft.com/office/drawing/2014/main" id="{5AED2C67-31BB-44F9-A154-7083F1CF9B4C}"/>
                  </a:ext>
                </a:extLst>
              </p:cNvPr>
              <p:cNvSpPr/>
              <p:nvPr/>
            </p:nvSpPr>
            <p:spPr>
              <a:xfrm>
                <a:off x="7716672" y="3091005"/>
                <a:ext cx="45094" cy="43146"/>
              </a:xfrm>
              <a:custGeom>
                <a:avLst/>
                <a:gdLst/>
                <a:ahLst/>
                <a:cxnLst/>
                <a:rect l="l" t="t" r="r" b="b"/>
                <a:pathLst>
                  <a:path w="625" h="598" extrusionOk="0">
                    <a:moveTo>
                      <a:pt x="326" y="0"/>
                    </a:moveTo>
                    <a:cubicBezTo>
                      <a:pt x="136" y="0"/>
                      <a:pt x="0" y="136"/>
                      <a:pt x="0" y="299"/>
                    </a:cubicBezTo>
                    <a:cubicBezTo>
                      <a:pt x="0" y="461"/>
                      <a:pt x="136" y="597"/>
                      <a:pt x="326" y="597"/>
                    </a:cubicBezTo>
                    <a:cubicBezTo>
                      <a:pt x="488" y="597"/>
                      <a:pt x="624" y="461"/>
                      <a:pt x="624" y="299"/>
                    </a:cubicBezTo>
                    <a:cubicBezTo>
                      <a:pt x="624" y="136"/>
                      <a:pt x="488" y="0"/>
                      <a:pt x="326"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092;p37">
                <a:extLst>
                  <a:ext uri="{FF2B5EF4-FFF2-40B4-BE49-F238E27FC236}">
                    <a16:creationId xmlns:a16="http://schemas.microsoft.com/office/drawing/2014/main" id="{95F3288E-F3C6-43FF-8404-A6E75AE5C510}"/>
                  </a:ext>
                </a:extLst>
              </p:cNvPr>
              <p:cNvSpPr/>
              <p:nvPr/>
            </p:nvSpPr>
            <p:spPr>
              <a:xfrm>
                <a:off x="7843874" y="2953990"/>
                <a:ext cx="91198" cy="93290"/>
              </a:xfrm>
              <a:custGeom>
                <a:avLst/>
                <a:gdLst/>
                <a:ahLst/>
                <a:cxnLst/>
                <a:rect l="l" t="t" r="r" b="b"/>
                <a:pathLst>
                  <a:path w="1264" h="1293" extrusionOk="0">
                    <a:moveTo>
                      <a:pt x="82" y="1"/>
                    </a:moveTo>
                    <a:lnTo>
                      <a:pt x="0" y="55"/>
                    </a:lnTo>
                    <a:lnTo>
                      <a:pt x="1004" y="1276"/>
                    </a:lnTo>
                    <a:cubicBezTo>
                      <a:pt x="1038" y="1287"/>
                      <a:pt x="1069" y="1292"/>
                      <a:pt x="1098" y="1292"/>
                    </a:cubicBezTo>
                    <a:cubicBezTo>
                      <a:pt x="1205" y="1292"/>
                      <a:pt x="1264" y="1214"/>
                      <a:pt x="1221" y="1086"/>
                    </a:cubicBezTo>
                    <a:cubicBezTo>
                      <a:pt x="1221" y="1059"/>
                      <a:pt x="1221" y="1004"/>
                      <a:pt x="1194" y="977"/>
                    </a:cubicBezTo>
                    <a:lnTo>
                      <a:pt x="82" y="1"/>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3093;p37">
                <a:extLst>
                  <a:ext uri="{FF2B5EF4-FFF2-40B4-BE49-F238E27FC236}">
                    <a16:creationId xmlns:a16="http://schemas.microsoft.com/office/drawing/2014/main" id="{0E4CFA3C-4A9F-4EF5-9E6D-AA64F6D4DF6A}"/>
                  </a:ext>
                </a:extLst>
              </p:cNvPr>
              <p:cNvSpPr/>
              <p:nvPr/>
            </p:nvSpPr>
            <p:spPr>
              <a:xfrm>
                <a:off x="7820353" y="2935448"/>
                <a:ext cx="39250" cy="34271"/>
              </a:xfrm>
              <a:custGeom>
                <a:avLst/>
                <a:gdLst/>
                <a:ahLst/>
                <a:cxnLst/>
                <a:rect l="l" t="t" r="r" b="b"/>
                <a:pathLst>
                  <a:path w="544" h="475" extrusionOk="0">
                    <a:moveTo>
                      <a:pt x="262" y="0"/>
                    </a:moveTo>
                    <a:cubicBezTo>
                      <a:pt x="204" y="0"/>
                      <a:pt x="150" y="14"/>
                      <a:pt x="109" y="41"/>
                    </a:cubicBezTo>
                    <a:cubicBezTo>
                      <a:pt x="1" y="149"/>
                      <a:pt x="1" y="285"/>
                      <a:pt x="109" y="393"/>
                    </a:cubicBezTo>
                    <a:cubicBezTo>
                      <a:pt x="150" y="448"/>
                      <a:pt x="204" y="475"/>
                      <a:pt x="262" y="475"/>
                    </a:cubicBezTo>
                    <a:cubicBezTo>
                      <a:pt x="319" y="475"/>
                      <a:pt x="380" y="448"/>
                      <a:pt x="435" y="393"/>
                    </a:cubicBezTo>
                    <a:cubicBezTo>
                      <a:pt x="543" y="285"/>
                      <a:pt x="543" y="149"/>
                      <a:pt x="435" y="41"/>
                    </a:cubicBezTo>
                    <a:cubicBezTo>
                      <a:pt x="380" y="14"/>
                      <a:pt x="319" y="0"/>
                      <a:pt x="262"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094;p37">
                <a:extLst>
                  <a:ext uri="{FF2B5EF4-FFF2-40B4-BE49-F238E27FC236}">
                    <a16:creationId xmlns:a16="http://schemas.microsoft.com/office/drawing/2014/main" id="{982F727E-2394-410F-9173-2CC102F12B56}"/>
                  </a:ext>
                </a:extLst>
              </p:cNvPr>
              <p:cNvSpPr/>
              <p:nvPr/>
            </p:nvSpPr>
            <p:spPr>
              <a:xfrm>
                <a:off x="7951522" y="3034006"/>
                <a:ext cx="45022" cy="45310"/>
              </a:xfrm>
              <a:custGeom>
                <a:avLst/>
                <a:gdLst/>
                <a:ahLst/>
                <a:cxnLst/>
                <a:rect l="l" t="t" r="r" b="b"/>
                <a:pathLst>
                  <a:path w="624" h="628" extrusionOk="0">
                    <a:moveTo>
                      <a:pt x="361" y="1"/>
                    </a:moveTo>
                    <a:cubicBezTo>
                      <a:pt x="350" y="1"/>
                      <a:pt x="338" y="2"/>
                      <a:pt x="326" y="4"/>
                    </a:cubicBezTo>
                    <a:cubicBezTo>
                      <a:pt x="136" y="4"/>
                      <a:pt x="0" y="139"/>
                      <a:pt x="0" y="302"/>
                    </a:cubicBezTo>
                    <a:cubicBezTo>
                      <a:pt x="0" y="492"/>
                      <a:pt x="136" y="628"/>
                      <a:pt x="326" y="628"/>
                    </a:cubicBezTo>
                    <a:cubicBezTo>
                      <a:pt x="488" y="628"/>
                      <a:pt x="624" y="492"/>
                      <a:pt x="624" y="302"/>
                    </a:cubicBezTo>
                    <a:cubicBezTo>
                      <a:pt x="624" y="151"/>
                      <a:pt x="508" y="1"/>
                      <a:pt x="361"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3095;p37">
                <a:extLst>
                  <a:ext uri="{FF2B5EF4-FFF2-40B4-BE49-F238E27FC236}">
                    <a16:creationId xmlns:a16="http://schemas.microsoft.com/office/drawing/2014/main" id="{39F252A9-5C81-49F3-806C-AEF2AD42F055}"/>
                  </a:ext>
                </a:extLst>
              </p:cNvPr>
              <p:cNvSpPr/>
              <p:nvPr/>
            </p:nvSpPr>
            <p:spPr>
              <a:xfrm>
                <a:off x="8016097" y="3120370"/>
                <a:ext cx="29365" cy="29437"/>
              </a:xfrm>
              <a:custGeom>
                <a:avLst/>
                <a:gdLst/>
                <a:ahLst/>
                <a:cxnLst/>
                <a:rect l="l" t="t" r="r" b="b"/>
                <a:pathLst>
                  <a:path w="407" h="408" extrusionOk="0">
                    <a:moveTo>
                      <a:pt x="190" y="0"/>
                    </a:moveTo>
                    <a:cubicBezTo>
                      <a:pt x="109" y="0"/>
                      <a:pt x="0" y="82"/>
                      <a:pt x="0" y="190"/>
                    </a:cubicBezTo>
                    <a:cubicBezTo>
                      <a:pt x="0" y="299"/>
                      <a:pt x="109" y="407"/>
                      <a:pt x="190" y="407"/>
                    </a:cubicBezTo>
                    <a:cubicBezTo>
                      <a:pt x="299" y="407"/>
                      <a:pt x="407" y="299"/>
                      <a:pt x="407" y="190"/>
                    </a:cubicBezTo>
                    <a:cubicBezTo>
                      <a:pt x="407" y="54"/>
                      <a:pt x="326" y="0"/>
                      <a:pt x="190"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096;p37">
                <a:extLst>
                  <a:ext uri="{FF2B5EF4-FFF2-40B4-BE49-F238E27FC236}">
                    <a16:creationId xmlns:a16="http://schemas.microsoft.com/office/drawing/2014/main" id="{1ED4B128-DA14-400C-A5CF-5D91E16E5A62}"/>
                  </a:ext>
                </a:extLst>
              </p:cNvPr>
              <p:cNvSpPr/>
              <p:nvPr/>
            </p:nvSpPr>
            <p:spPr>
              <a:xfrm>
                <a:off x="7945606" y="3125854"/>
                <a:ext cx="13781" cy="16089"/>
              </a:xfrm>
              <a:custGeom>
                <a:avLst/>
                <a:gdLst/>
                <a:ahLst/>
                <a:cxnLst/>
                <a:rect l="l" t="t" r="r" b="b"/>
                <a:pathLst>
                  <a:path w="191" h="223" extrusionOk="0">
                    <a:moveTo>
                      <a:pt x="112" y="0"/>
                    </a:moveTo>
                    <a:cubicBezTo>
                      <a:pt x="103" y="0"/>
                      <a:pt x="93" y="2"/>
                      <a:pt x="82" y="6"/>
                    </a:cubicBezTo>
                    <a:cubicBezTo>
                      <a:pt x="55" y="6"/>
                      <a:pt x="1" y="60"/>
                      <a:pt x="1" y="114"/>
                    </a:cubicBezTo>
                    <a:cubicBezTo>
                      <a:pt x="1" y="168"/>
                      <a:pt x="28" y="223"/>
                      <a:pt x="82" y="223"/>
                    </a:cubicBezTo>
                    <a:cubicBezTo>
                      <a:pt x="136" y="223"/>
                      <a:pt x="191" y="195"/>
                      <a:pt x="191" y="114"/>
                    </a:cubicBezTo>
                    <a:cubicBezTo>
                      <a:pt x="191" y="67"/>
                      <a:pt x="170" y="0"/>
                      <a:pt x="112"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097;p37">
                <a:extLst>
                  <a:ext uri="{FF2B5EF4-FFF2-40B4-BE49-F238E27FC236}">
                    <a16:creationId xmlns:a16="http://schemas.microsoft.com/office/drawing/2014/main" id="{46060D38-1E0E-4319-853B-B878F8D410DA}"/>
                  </a:ext>
                </a:extLst>
              </p:cNvPr>
              <p:cNvSpPr/>
              <p:nvPr/>
            </p:nvSpPr>
            <p:spPr>
              <a:xfrm>
                <a:off x="8037598" y="3055795"/>
                <a:ext cx="13781" cy="15729"/>
              </a:xfrm>
              <a:custGeom>
                <a:avLst/>
                <a:gdLst/>
                <a:ahLst/>
                <a:cxnLst/>
                <a:rect l="l" t="t" r="r" b="b"/>
                <a:pathLst>
                  <a:path w="191" h="218" extrusionOk="0">
                    <a:moveTo>
                      <a:pt x="109" y="0"/>
                    </a:moveTo>
                    <a:cubicBezTo>
                      <a:pt x="55" y="0"/>
                      <a:pt x="1" y="54"/>
                      <a:pt x="1" y="109"/>
                    </a:cubicBezTo>
                    <a:cubicBezTo>
                      <a:pt x="1" y="136"/>
                      <a:pt x="28" y="217"/>
                      <a:pt x="109" y="217"/>
                    </a:cubicBezTo>
                    <a:cubicBezTo>
                      <a:pt x="136" y="217"/>
                      <a:pt x="190" y="190"/>
                      <a:pt x="190" y="109"/>
                    </a:cubicBezTo>
                    <a:cubicBezTo>
                      <a:pt x="190" y="54"/>
                      <a:pt x="163" y="0"/>
                      <a:pt x="109"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8" name="Google Shape;3182;p44">
            <a:extLst>
              <a:ext uri="{FF2B5EF4-FFF2-40B4-BE49-F238E27FC236}">
                <a16:creationId xmlns:a16="http://schemas.microsoft.com/office/drawing/2014/main" id="{8FC801CC-83F5-49B7-9364-7C2E1EA17BE5}"/>
              </a:ext>
            </a:extLst>
          </p:cNvPr>
          <p:cNvGrpSpPr/>
          <p:nvPr/>
        </p:nvGrpSpPr>
        <p:grpSpPr>
          <a:xfrm>
            <a:off x="705731" y="5406400"/>
            <a:ext cx="2327388" cy="1440644"/>
            <a:chOff x="2990761" y="2393088"/>
            <a:chExt cx="3172003" cy="2817114"/>
          </a:xfrm>
        </p:grpSpPr>
        <p:grpSp>
          <p:nvGrpSpPr>
            <p:cNvPr id="159" name="Google Shape;3183;p44">
              <a:extLst>
                <a:ext uri="{FF2B5EF4-FFF2-40B4-BE49-F238E27FC236}">
                  <a16:creationId xmlns:a16="http://schemas.microsoft.com/office/drawing/2014/main" id="{7A1EB533-0136-466A-869F-06CEC925EA9A}"/>
                </a:ext>
              </a:extLst>
            </p:cNvPr>
            <p:cNvGrpSpPr/>
            <p:nvPr/>
          </p:nvGrpSpPr>
          <p:grpSpPr>
            <a:xfrm>
              <a:off x="2990761" y="2393088"/>
              <a:ext cx="1294846" cy="2817082"/>
              <a:chOff x="11102425" y="818588"/>
              <a:chExt cx="328900" cy="715577"/>
            </a:xfrm>
          </p:grpSpPr>
          <p:sp>
            <p:nvSpPr>
              <p:cNvPr id="327" name="Google Shape;3184;p44">
                <a:extLst>
                  <a:ext uri="{FF2B5EF4-FFF2-40B4-BE49-F238E27FC236}">
                    <a16:creationId xmlns:a16="http://schemas.microsoft.com/office/drawing/2014/main" id="{79967F7D-01E5-4D0E-A0B3-70D81856B500}"/>
                  </a:ext>
                </a:extLst>
              </p:cNvPr>
              <p:cNvSpPr/>
              <p:nvPr/>
            </p:nvSpPr>
            <p:spPr>
              <a:xfrm>
                <a:off x="11102425" y="1068288"/>
                <a:ext cx="328900" cy="465875"/>
              </a:xfrm>
              <a:custGeom>
                <a:avLst/>
                <a:gdLst/>
                <a:ahLst/>
                <a:cxnLst/>
                <a:rect l="l" t="t" r="r" b="b"/>
                <a:pathLst>
                  <a:path w="13156" h="18635" extrusionOk="0">
                    <a:moveTo>
                      <a:pt x="10172" y="0"/>
                    </a:moveTo>
                    <a:lnTo>
                      <a:pt x="3419" y="407"/>
                    </a:lnTo>
                    <a:cubicBezTo>
                      <a:pt x="1466" y="651"/>
                      <a:pt x="1" y="2170"/>
                      <a:pt x="28" y="3960"/>
                    </a:cubicBezTo>
                    <a:lnTo>
                      <a:pt x="326" y="18634"/>
                    </a:lnTo>
                    <a:lnTo>
                      <a:pt x="13075" y="18607"/>
                    </a:lnTo>
                    <a:lnTo>
                      <a:pt x="13156" y="950"/>
                    </a:lnTo>
                    <a:lnTo>
                      <a:pt x="101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185;p44">
                <a:extLst>
                  <a:ext uri="{FF2B5EF4-FFF2-40B4-BE49-F238E27FC236}">
                    <a16:creationId xmlns:a16="http://schemas.microsoft.com/office/drawing/2014/main" id="{4F95F329-EA08-4B30-8D6B-5616940E910F}"/>
                  </a:ext>
                </a:extLst>
              </p:cNvPr>
              <p:cNvSpPr/>
              <p:nvPr/>
            </p:nvSpPr>
            <p:spPr>
              <a:xfrm>
                <a:off x="11183127" y="1204591"/>
                <a:ext cx="23077" cy="329573"/>
              </a:xfrm>
              <a:custGeom>
                <a:avLst/>
                <a:gdLst/>
                <a:ahLst/>
                <a:cxnLst/>
                <a:rect l="l" t="t" r="r" b="b"/>
                <a:pathLst>
                  <a:path w="923" h="6700" extrusionOk="0">
                    <a:moveTo>
                      <a:pt x="28" y="0"/>
                    </a:moveTo>
                    <a:cubicBezTo>
                      <a:pt x="1" y="54"/>
                      <a:pt x="1" y="81"/>
                      <a:pt x="1" y="109"/>
                    </a:cubicBezTo>
                    <a:lnTo>
                      <a:pt x="760" y="2360"/>
                    </a:lnTo>
                    <a:lnTo>
                      <a:pt x="760" y="6618"/>
                    </a:lnTo>
                    <a:cubicBezTo>
                      <a:pt x="760" y="6645"/>
                      <a:pt x="814" y="6700"/>
                      <a:pt x="841" y="6700"/>
                    </a:cubicBezTo>
                    <a:cubicBezTo>
                      <a:pt x="869" y="6700"/>
                      <a:pt x="923" y="6645"/>
                      <a:pt x="896" y="6618"/>
                    </a:cubicBezTo>
                    <a:lnTo>
                      <a:pt x="896" y="2306"/>
                    </a:lnTo>
                    <a:lnTo>
                      <a:pt x="136" y="54"/>
                    </a:lnTo>
                    <a:cubicBezTo>
                      <a:pt x="109" y="0"/>
                      <a:pt x="55" y="0"/>
                      <a:pt x="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186;p44">
                <a:extLst>
                  <a:ext uri="{FF2B5EF4-FFF2-40B4-BE49-F238E27FC236}">
                    <a16:creationId xmlns:a16="http://schemas.microsoft.com/office/drawing/2014/main" id="{1F2EA2F4-19CF-4313-986D-D73708FA9BB5}"/>
                  </a:ext>
                </a:extLst>
              </p:cNvPr>
              <p:cNvSpPr/>
              <p:nvPr/>
            </p:nvSpPr>
            <p:spPr>
              <a:xfrm>
                <a:off x="11163475" y="818588"/>
                <a:ext cx="243925" cy="149350"/>
              </a:xfrm>
              <a:custGeom>
                <a:avLst/>
                <a:gdLst/>
                <a:ahLst/>
                <a:cxnLst/>
                <a:rect l="l" t="t" r="r" b="b"/>
                <a:pathLst>
                  <a:path w="9757" h="5974" extrusionOk="0">
                    <a:moveTo>
                      <a:pt x="5544" y="1"/>
                    </a:moveTo>
                    <a:cubicBezTo>
                      <a:pt x="5352" y="1"/>
                      <a:pt x="5143" y="27"/>
                      <a:pt x="4909" y="88"/>
                    </a:cubicBezTo>
                    <a:cubicBezTo>
                      <a:pt x="4475" y="197"/>
                      <a:pt x="4069" y="468"/>
                      <a:pt x="3825" y="875"/>
                    </a:cubicBezTo>
                    <a:cubicBezTo>
                      <a:pt x="3770" y="875"/>
                      <a:pt x="3689" y="875"/>
                      <a:pt x="3580" y="902"/>
                    </a:cubicBezTo>
                    <a:cubicBezTo>
                      <a:pt x="0" y="1309"/>
                      <a:pt x="1899" y="5540"/>
                      <a:pt x="1899" y="5540"/>
                    </a:cubicBezTo>
                    <a:cubicBezTo>
                      <a:pt x="2116" y="5513"/>
                      <a:pt x="2278" y="5459"/>
                      <a:pt x="2414" y="5459"/>
                    </a:cubicBezTo>
                    <a:lnTo>
                      <a:pt x="2604" y="5974"/>
                    </a:lnTo>
                    <a:lnTo>
                      <a:pt x="7486" y="5893"/>
                    </a:lnTo>
                    <a:lnTo>
                      <a:pt x="8164" y="4184"/>
                    </a:lnTo>
                    <a:cubicBezTo>
                      <a:pt x="8171" y="4185"/>
                      <a:pt x="8177" y="4186"/>
                      <a:pt x="8184" y="4186"/>
                    </a:cubicBezTo>
                    <a:cubicBezTo>
                      <a:pt x="8539" y="4186"/>
                      <a:pt x="9756" y="2184"/>
                      <a:pt x="7947" y="1200"/>
                    </a:cubicBezTo>
                    <a:cubicBezTo>
                      <a:pt x="7058" y="744"/>
                      <a:pt x="6552" y="1"/>
                      <a:pt x="5544" y="1"/>
                    </a:cubicBezTo>
                    <a:close/>
                  </a:path>
                </a:pathLst>
              </a:custGeom>
              <a:solidFill>
                <a:srgbClr val="0E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187;p44">
                <a:extLst>
                  <a:ext uri="{FF2B5EF4-FFF2-40B4-BE49-F238E27FC236}">
                    <a16:creationId xmlns:a16="http://schemas.microsoft.com/office/drawing/2014/main" id="{652B7CEB-78C2-49CB-99D1-DAE0A0EFB77D}"/>
                  </a:ext>
                </a:extLst>
              </p:cNvPr>
              <p:cNvSpPr/>
              <p:nvPr/>
            </p:nvSpPr>
            <p:spPr>
              <a:xfrm>
                <a:off x="11202800" y="883313"/>
                <a:ext cx="159375" cy="248050"/>
              </a:xfrm>
              <a:custGeom>
                <a:avLst/>
                <a:gdLst/>
                <a:ahLst/>
                <a:cxnLst/>
                <a:rect l="l" t="t" r="r" b="b"/>
                <a:pathLst>
                  <a:path w="6375" h="9922" extrusionOk="0">
                    <a:moveTo>
                      <a:pt x="5045" y="1"/>
                    </a:moveTo>
                    <a:cubicBezTo>
                      <a:pt x="4916" y="1"/>
                      <a:pt x="4787" y="16"/>
                      <a:pt x="4666" y="49"/>
                    </a:cubicBezTo>
                    <a:cubicBezTo>
                      <a:pt x="3930" y="245"/>
                      <a:pt x="3356" y="319"/>
                      <a:pt x="2906" y="319"/>
                    </a:cubicBezTo>
                    <a:cubicBezTo>
                      <a:pt x="2361" y="319"/>
                      <a:pt x="2001" y="210"/>
                      <a:pt x="1763" y="76"/>
                    </a:cubicBezTo>
                    <a:cubicBezTo>
                      <a:pt x="1519" y="239"/>
                      <a:pt x="1329" y="483"/>
                      <a:pt x="1275" y="781"/>
                    </a:cubicBezTo>
                    <a:cubicBezTo>
                      <a:pt x="1221" y="1134"/>
                      <a:pt x="1275" y="1459"/>
                      <a:pt x="1302" y="1812"/>
                    </a:cubicBezTo>
                    <a:cubicBezTo>
                      <a:pt x="1302" y="1974"/>
                      <a:pt x="1356" y="2110"/>
                      <a:pt x="1356" y="2273"/>
                    </a:cubicBezTo>
                    <a:cubicBezTo>
                      <a:pt x="1356" y="2354"/>
                      <a:pt x="1275" y="2761"/>
                      <a:pt x="1248" y="2815"/>
                    </a:cubicBezTo>
                    <a:cubicBezTo>
                      <a:pt x="1190" y="2925"/>
                      <a:pt x="1166" y="2970"/>
                      <a:pt x="1156" y="2970"/>
                    </a:cubicBezTo>
                    <a:cubicBezTo>
                      <a:pt x="1124" y="2970"/>
                      <a:pt x="1241" y="2502"/>
                      <a:pt x="868" y="2191"/>
                    </a:cubicBezTo>
                    <a:cubicBezTo>
                      <a:pt x="353" y="2219"/>
                      <a:pt x="0" y="2680"/>
                      <a:pt x="27" y="3195"/>
                    </a:cubicBezTo>
                    <a:cubicBezTo>
                      <a:pt x="53" y="3677"/>
                      <a:pt x="482" y="4041"/>
                      <a:pt x="937" y="4041"/>
                    </a:cubicBezTo>
                    <a:cubicBezTo>
                      <a:pt x="969" y="4041"/>
                      <a:pt x="1000" y="4039"/>
                      <a:pt x="1031" y="4036"/>
                    </a:cubicBezTo>
                    <a:lnTo>
                      <a:pt x="1085" y="4036"/>
                    </a:lnTo>
                    <a:lnTo>
                      <a:pt x="1139" y="4768"/>
                    </a:lnTo>
                    <a:cubicBezTo>
                      <a:pt x="1167" y="5012"/>
                      <a:pt x="1248" y="5284"/>
                      <a:pt x="1356" y="5528"/>
                    </a:cubicBezTo>
                    <a:lnTo>
                      <a:pt x="1411" y="8918"/>
                    </a:lnTo>
                    <a:cubicBezTo>
                      <a:pt x="1411" y="9461"/>
                      <a:pt x="1899" y="9922"/>
                      <a:pt x="2441" y="9922"/>
                    </a:cubicBezTo>
                    <a:lnTo>
                      <a:pt x="4259" y="9867"/>
                    </a:lnTo>
                    <a:cubicBezTo>
                      <a:pt x="4801" y="9867"/>
                      <a:pt x="5235" y="9406"/>
                      <a:pt x="5235" y="8864"/>
                    </a:cubicBezTo>
                    <a:lnTo>
                      <a:pt x="5181" y="6423"/>
                    </a:lnTo>
                    <a:cubicBezTo>
                      <a:pt x="5913" y="5935"/>
                      <a:pt x="6374" y="5121"/>
                      <a:pt x="6293" y="4253"/>
                    </a:cubicBezTo>
                    <a:lnTo>
                      <a:pt x="6293" y="4090"/>
                    </a:lnTo>
                    <a:lnTo>
                      <a:pt x="6049" y="1459"/>
                    </a:lnTo>
                    <a:lnTo>
                      <a:pt x="5967" y="564"/>
                    </a:lnTo>
                    <a:lnTo>
                      <a:pt x="5967" y="483"/>
                    </a:lnTo>
                    <a:cubicBezTo>
                      <a:pt x="5967" y="401"/>
                      <a:pt x="5967" y="347"/>
                      <a:pt x="5913" y="293"/>
                    </a:cubicBezTo>
                    <a:lnTo>
                      <a:pt x="5886" y="239"/>
                    </a:lnTo>
                    <a:cubicBezTo>
                      <a:pt x="5658" y="86"/>
                      <a:pt x="5349" y="1"/>
                      <a:pt x="5045" y="1"/>
                    </a:cubicBezTo>
                    <a:close/>
                  </a:path>
                </a:pathLst>
              </a:custGeom>
              <a:solidFill>
                <a:srgbClr val="F9A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188;p44">
                <a:extLst>
                  <a:ext uri="{FF2B5EF4-FFF2-40B4-BE49-F238E27FC236}">
                    <a16:creationId xmlns:a16="http://schemas.microsoft.com/office/drawing/2014/main" id="{C0C1C540-1F36-40B7-AA1F-726DD473D63B}"/>
                  </a:ext>
                </a:extLst>
              </p:cNvPr>
              <p:cNvSpPr/>
              <p:nvPr/>
            </p:nvSpPr>
            <p:spPr>
              <a:xfrm>
                <a:off x="11315350" y="907938"/>
                <a:ext cx="36650" cy="12850"/>
              </a:xfrm>
              <a:custGeom>
                <a:avLst/>
                <a:gdLst/>
                <a:ahLst/>
                <a:cxnLst/>
                <a:rect l="l" t="t" r="r" b="b"/>
                <a:pathLst>
                  <a:path w="1466" h="514" extrusionOk="0">
                    <a:moveTo>
                      <a:pt x="1221" y="1"/>
                    </a:moveTo>
                    <a:cubicBezTo>
                      <a:pt x="1149" y="1"/>
                      <a:pt x="1077" y="13"/>
                      <a:pt x="1004" y="13"/>
                    </a:cubicBezTo>
                    <a:cubicBezTo>
                      <a:pt x="923" y="13"/>
                      <a:pt x="815" y="40"/>
                      <a:pt x="706" y="40"/>
                    </a:cubicBezTo>
                    <a:lnTo>
                      <a:pt x="408" y="40"/>
                    </a:lnTo>
                    <a:cubicBezTo>
                      <a:pt x="299" y="40"/>
                      <a:pt x="191" y="40"/>
                      <a:pt x="109" y="67"/>
                    </a:cubicBezTo>
                    <a:cubicBezTo>
                      <a:pt x="28" y="94"/>
                      <a:pt x="1" y="203"/>
                      <a:pt x="109" y="311"/>
                    </a:cubicBezTo>
                    <a:cubicBezTo>
                      <a:pt x="178" y="403"/>
                      <a:pt x="362" y="514"/>
                      <a:pt x="597" y="514"/>
                    </a:cubicBezTo>
                    <a:cubicBezTo>
                      <a:pt x="641" y="514"/>
                      <a:pt x="686" y="510"/>
                      <a:pt x="733" y="501"/>
                    </a:cubicBezTo>
                    <a:cubicBezTo>
                      <a:pt x="1059" y="474"/>
                      <a:pt x="1276" y="338"/>
                      <a:pt x="1357" y="230"/>
                    </a:cubicBezTo>
                    <a:cubicBezTo>
                      <a:pt x="1465" y="149"/>
                      <a:pt x="1411" y="40"/>
                      <a:pt x="1330" y="13"/>
                    </a:cubicBezTo>
                    <a:cubicBezTo>
                      <a:pt x="1294" y="4"/>
                      <a:pt x="1258" y="1"/>
                      <a:pt x="1221" y="1"/>
                    </a:cubicBezTo>
                    <a:close/>
                  </a:path>
                </a:pathLst>
              </a:custGeom>
              <a:solidFill>
                <a:srgbClr val="141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189;p44">
                <a:extLst>
                  <a:ext uri="{FF2B5EF4-FFF2-40B4-BE49-F238E27FC236}">
                    <a16:creationId xmlns:a16="http://schemas.microsoft.com/office/drawing/2014/main" id="{08AF9695-E87A-4E86-B603-6068669E17CE}"/>
                  </a:ext>
                </a:extLst>
              </p:cNvPr>
              <p:cNvSpPr/>
              <p:nvPr/>
            </p:nvSpPr>
            <p:spPr>
              <a:xfrm>
                <a:off x="11265850" y="917738"/>
                <a:ext cx="35975" cy="13600"/>
              </a:xfrm>
              <a:custGeom>
                <a:avLst/>
                <a:gdLst/>
                <a:ahLst/>
                <a:cxnLst/>
                <a:rect l="l" t="t" r="r" b="b"/>
                <a:pathLst>
                  <a:path w="1439" h="544" extrusionOk="0">
                    <a:moveTo>
                      <a:pt x="408" y="1"/>
                    </a:moveTo>
                    <a:cubicBezTo>
                      <a:pt x="326" y="1"/>
                      <a:pt x="218" y="1"/>
                      <a:pt x="109" y="28"/>
                    </a:cubicBezTo>
                    <a:cubicBezTo>
                      <a:pt x="55" y="55"/>
                      <a:pt x="1" y="163"/>
                      <a:pt x="55" y="272"/>
                    </a:cubicBezTo>
                    <a:cubicBezTo>
                      <a:pt x="109" y="380"/>
                      <a:pt x="353" y="543"/>
                      <a:pt x="679" y="543"/>
                    </a:cubicBezTo>
                    <a:cubicBezTo>
                      <a:pt x="1031" y="543"/>
                      <a:pt x="1276" y="435"/>
                      <a:pt x="1357" y="299"/>
                    </a:cubicBezTo>
                    <a:cubicBezTo>
                      <a:pt x="1438" y="163"/>
                      <a:pt x="1411" y="55"/>
                      <a:pt x="1330" y="28"/>
                    </a:cubicBezTo>
                    <a:cubicBezTo>
                      <a:pt x="1276" y="1"/>
                      <a:pt x="1113" y="1"/>
                      <a:pt x="1031" y="1"/>
                    </a:cubicBezTo>
                    <a:close/>
                  </a:path>
                </a:pathLst>
              </a:custGeom>
              <a:solidFill>
                <a:srgbClr val="141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190;p44">
                <a:extLst>
                  <a:ext uri="{FF2B5EF4-FFF2-40B4-BE49-F238E27FC236}">
                    <a16:creationId xmlns:a16="http://schemas.microsoft.com/office/drawing/2014/main" id="{D01BD87C-95D6-476A-B338-B1F4F86E5314}"/>
                  </a:ext>
                </a:extLst>
              </p:cNvPr>
              <p:cNvSpPr/>
              <p:nvPr/>
            </p:nvSpPr>
            <p:spPr>
              <a:xfrm>
                <a:off x="11218400" y="953013"/>
                <a:ext cx="8825" cy="16975"/>
              </a:xfrm>
              <a:custGeom>
                <a:avLst/>
                <a:gdLst/>
                <a:ahLst/>
                <a:cxnLst/>
                <a:rect l="l" t="t" r="r" b="b"/>
                <a:pathLst>
                  <a:path w="353" h="679" extrusionOk="0">
                    <a:moveTo>
                      <a:pt x="0" y="0"/>
                    </a:moveTo>
                    <a:lnTo>
                      <a:pt x="0" y="27"/>
                    </a:lnTo>
                    <a:lnTo>
                      <a:pt x="271" y="461"/>
                    </a:lnTo>
                    <a:lnTo>
                      <a:pt x="0" y="597"/>
                    </a:lnTo>
                    <a:cubicBezTo>
                      <a:pt x="0" y="597"/>
                      <a:pt x="0" y="651"/>
                      <a:pt x="54" y="678"/>
                    </a:cubicBezTo>
                    <a:lnTo>
                      <a:pt x="353" y="516"/>
                    </a:lnTo>
                    <a:lnTo>
                      <a:pt x="54" y="0"/>
                    </a:lnTo>
                    <a:close/>
                  </a:path>
                </a:pathLst>
              </a:custGeom>
              <a:solidFill>
                <a:srgbClr val="FF7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191;p44">
                <a:extLst>
                  <a:ext uri="{FF2B5EF4-FFF2-40B4-BE49-F238E27FC236}">
                    <a16:creationId xmlns:a16="http://schemas.microsoft.com/office/drawing/2014/main" id="{9AFE6C81-0C1B-415F-A579-E1EC46A219DD}"/>
                  </a:ext>
                </a:extLst>
              </p:cNvPr>
              <p:cNvSpPr/>
              <p:nvPr/>
            </p:nvSpPr>
            <p:spPr>
              <a:xfrm>
                <a:off x="11332300" y="933088"/>
                <a:ext cx="10200" cy="9325"/>
              </a:xfrm>
              <a:custGeom>
                <a:avLst/>
                <a:gdLst/>
                <a:ahLst/>
                <a:cxnLst/>
                <a:rect l="l" t="t" r="r" b="b"/>
                <a:pathLst>
                  <a:path w="408" h="373" extrusionOk="0">
                    <a:moveTo>
                      <a:pt x="208" y="1"/>
                    </a:moveTo>
                    <a:cubicBezTo>
                      <a:pt x="133" y="1"/>
                      <a:pt x="49" y="36"/>
                      <a:pt x="28" y="119"/>
                    </a:cubicBezTo>
                    <a:cubicBezTo>
                      <a:pt x="1" y="228"/>
                      <a:pt x="28" y="309"/>
                      <a:pt x="137" y="363"/>
                    </a:cubicBezTo>
                    <a:cubicBezTo>
                      <a:pt x="156" y="370"/>
                      <a:pt x="176" y="373"/>
                      <a:pt x="198" y="373"/>
                    </a:cubicBezTo>
                    <a:cubicBezTo>
                      <a:pt x="266" y="373"/>
                      <a:pt x="339" y="338"/>
                      <a:pt x="381" y="255"/>
                    </a:cubicBezTo>
                    <a:cubicBezTo>
                      <a:pt x="408" y="146"/>
                      <a:pt x="381" y="65"/>
                      <a:pt x="272" y="11"/>
                    </a:cubicBezTo>
                    <a:cubicBezTo>
                      <a:pt x="253" y="4"/>
                      <a:pt x="231" y="1"/>
                      <a:pt x="208" y="1"/>
                    </a:cubicBezTo>
                    <a:close/>
                  </a:path>
                </a:pathLst>
              </a:custGeom>
              <a:solidFill>
                <a:srgbClr val="141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192;p44">
                <a:extLst>
                  <a:ext uri="{FF2B5EF4-FFF2-40B4-BE49-F238E27FC236}">
                    <a16:creationId xmlns:a16="http://schemas.microsoft.com/office/drawing/2014/main" id="{B4C93DD6-06BB-4A67-8C0C-5F0A67C98732}"/>
                  </a:ext>
                </a:extLst>
              </p:cNvPr>
              <p:cNvSpPr/>
              <p:nvPr/>
            </p:nvSpPr>
            <p:spPr>
              <a:xfrm>
                <a:off x="11285525" y="938513"/>
                <a:ext cx="10200" cy="8950"/>
              </a:xfrm>
              <a:custGeom>
                <a:avLst/>
                <a:gdLst/>
                <a:ahLst/>
                <a:cxnLst/>
                <a:rect l="l" t="t" r="r" b="b"/>
                <a:pathLst>
                  <a:path w="408" h="358" extrusionOk="0">
                    <a:moveTo>
                      <a:pt x="199" y="1"/>
                    </a:moveTo>
                    <a:cubicBezTo>
                      <a:pt x="126" y="1"/>
                      <a:pt x="69" y="36"/>
                      <a:pt x="27" y="119"/>
                    </a:cubicBezTo>
                    <a:cubicBezTo>
                      <a:pt x="0" y="200"/>
                      <a:pt x="27" y="309"/>
                      <a:pt x="136" y="336"/>
                    </a:cubicBezTo>
                    <a:cubicBezTo>
                      <a:pt x="166" y="351"/>
                      <a:pt x="197" y="358"/>
                      <a:pt x="225" y="358"/>
                    </a:cubicBezTo>
                    <a:cubicBezTo>
                      <a:pt x="299" y="358"/>
                      <a:pt x="361" y="313"/>
                      <a:pt x="380" y="255"/>
                    </a:cubicBezTo>
                    <a:cubicBezTo>
                      <a:pt x="407" y="146"/>
                      <a:pt x="380" y="38"/>
                      <a:pt x="272" y="11"/>
                    </a:cubicBezTo>
                    <a:cubicBezTo>
                      <a:pt x="246" y="4"/>
                      <a:pt x="222" y="1"/>
                      <a:pt x="199" y="1"/>
                    </a:cubicBezTo>
                    <a:close/>
                  </a:path>
                </a:pathLst>
              </a:custGeom>
              <a:solidFill>
                <a:srgbClr val="141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193;p44">
                <a:extLst>
                  <a:ext uri="{FF2B5EF4-FFF2-40B4-BE49-F238E27FC236}">
                    <a16:creationId xmlns:a16="http://schemas.microsoft.com/office/drawing/2014/main" id="{CFBA3C7D-C3AB-448C-AD36-030FE9FECC5B}"/>
                  </a:ext>
                </a:extLst>
              </p:cNvPr>
              <p:cNvSpPr/>
              <p:nvPr/>
            </p:nvSpPr>
            <p:spPr>
              <a:xfrm>
                <a:off x="11333000" y="941488"/>
                <a:ext cx="10175" cy="2725"/>
              </a:xfrm>
              <a:custGeom>
                <a:avLst/>
                <a:gdLst/>
                <a:ahLst/>
                <a:cxnLst/>
                <a:rect l="l" t="t" r="r" b="b"/>
                <a:pathLst>
                  <a:path w="407" h="109" extrusionOk="0">
                    <a:moveTo>
                      <a:pt x="193" y="0"/>
                    </a:moveTo>
                    <a:cubicBezTo>
                      <a:pt x="68" y="0"/>
                      <a:pt x="0" y="81"/>
                      <a:pt x="0" y="81"/>
                    </a:cubicBezTo>
                    <a:cubicBezTo>
                      <a:pt x="0" y="81"/>
                      <a:pt x="0" y="109"/>
                      <a:pt x="27" y="109"/>
                    </a:cubicBezTo>
                    <a:cubicBezTo>
                      <a:pt x="64" y="90"/>
                      <a:pt x="114" y="46"/>
                      <a:pt x="202" y="46"/>
                    </a:cubicBezTo>
                    <a:cubicBezTo>
                      <a:pt x="243" y="46"/>
                      <a:pt x="292" y="56"/>
                      <a:pt x="353" y="81"/>
                    </a:cubicBezTo>
                    <a:cubicBezTo>
                      <a:pt x="353" y="90"/>
                      <a:pt x="356" y="93"/>
                      <a:pt x="360" y="93"/>
                    </a:cubicBezTo>
                    <a:cubicBezTo>
                      <a:pt x="368" y="93"/>
                      <a:pt x="380" y="81"/>
                      <a:pt x="380" y="81"/>
                    </a:cubicBezTo>
                    <a:cubicBezTo>
                      <a:pt x="407" y="81"/>
                      <a:pt x="380" y="54"/>
                      <a:pt x="380" y="54"/>
                    </a:cubicBezTo>
                    <a:cubicBezTo>
                      <a:pt x="308" y="14"/>
                      <a:pt x="246" y="0"/>
                      <a:pt x="193" y="0"/>
                    </a:cubicBezTo>
                    <a:close/>
                  </a:path>
                </a:pathLst>
              </a:custGeom>
              <a:solidFill>
                <a:srgbClr val="FF7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194;p44">
                <a:extLst>
                  <a:ext uri="{FF2B5EF4-FFF2-40B4-BE49-F238E27FC236}">
                    <a16:creationId xmlns:a16="http://schemas.microsoft.com/office/drawing/2014/main" id="{F6F82E13-7FEC-4C64-9EFF-B1C16452B22A}"/>
                  </a:ext>
                </a:extLst>
              </p:cNvPr>
              <p:cNvSpPr/>
              <p:nvPr/>
            </p:nvSpPr>
            <p:spPr>
              <a:xfrm>
                <a:off x="11285525" y="946913"/>
                <a:ext cx="10200" cy="2725"/>
              </a:xfrm>
              <a:custGeom>
                <a:avLst/>
                <a:gdLst/>
                <a:ahLst/>
                <a:cxnLst/>
                <a:rect l="l" t="t" r="r" b="b"/>
                <a:pathLst>
                  <a:path w="408" h="109" extrusionOk="0">
                    <a:moveTo>
                      <a:pt x="194" y="0"/>
                    </a:moveTo>
                    <a:cubicBezTo>
                      <a:pt x="68" y="0"/>
                      <a:pt x="0" y="81"/>
                      <a:pt x="0" y="81"/>
                    </a:cubicBezTo>
                    <a:cubicBezTo>
                      <a:pt x="0" y="81"/>
                      <a:pt x="0" y="109"/>
                      <a:pt x="27" y="109"/>
                    </a:cubicBezTo>
                    <a:cubicBezTo>
                      <a:pt x="66" y="109"/>
                      <a:pt x="119" y="39"/>
                      <a:pt x="215" y="39"/>
                    </a:cubicBezTo>
                    <a:cubicBezTo>
                      <a:pt x="253" y="39"/>
                      <a:pt x="299" y="50"/>
                      <a:pt x="353" y="81"/>
                    </a:cubicBezTo>
                    <a:cubicBezTo>
                      <a:pt x="353" y="90"/>
                      <a:pt x="356" y="93"/>
                      <a:pt x="360" y="93"/>
                    </a:cubicBezTo>
                    <a:cubicBezTo>
                      <a:pt x="368" y="93"/>
                      <a:pt x="380" y="81"/>
                      <a:pt x="380" y="81"/>
                    </a:cubicBezTo>
                    <a:cubicBezTo>
                      <a:pt x="407" y="81"/>
                      <a:pt x="380" y="54"/>
                      <a:pt x="380" y="54"/>
                    </a:cubicBezTo>
                    <a:cubicBezTo>
                      <a:pt x="308" y="14"/>
                      <a:pt x="246" y="0"/>
                      <a:pt x="194" y="0"/>
                    </a:cubicBezTo>
                    <a:close/>
                  </a:path>
                </a:pathLst>
              </a:custGeom>
              <a:solidFill>
                <a:srgbClr val="FF7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195;p44">
                <a:extLst>
                  <a:ext uri="{FF2B5EF4-FFF2-40B4-BE49-F238E27FC236}">
                    <a16:creationId xmlns:a16="http://schemas.microsoft.com/office/drawing/2014/main" id="{3157FE45-8C3B-461A-A0A6-1C77EB8C4D87}"/>
                  </a:ext>
                </a:extLst>
              </p:cNvPr>
              <p:cNvSpPr/>
              <p:nvPr/>
            </p:nvSpPr>
            <p:spPr>
              <a:xfrm>
                <a:off x="11208225" y="945538"/>
                <a:ext cx="175650" cy="102425"/>
              </a:xfrm>
              <a:custGeom>
                <a:avLst/>
                <a:gdLst/>
                <a:ahLst/>
                <a:cxnLst/>
                <a:rect l="l" t="t" r="r" b="b"/>
                <a:pathLst>
                  <a:path w="7026" h="4097" extrusionOk="0">
                    <a:moveTo>
                      <a:pt x="4326" y="0"/>
                    </a:moveTo>
                    <a:cubicBezTo>
                      <a:pt x="4084" y="0"/>
                      <a:pt x="3841" y="62"/>
                      <a:pt x="3635" y="191"/>
                    </a:cubicBezTo>
                    <a:cubicBezTo>
                      <a:pt x="3090" y="531"/>
                      <a:pt x="2280" y="947"/>
                      <a:pt x="1410" y="947"/>
                    </a:cubicBezTo>
                    <a:cubicBezTo>
                      <a:pt x="1240" y="947"/>
                      <a:pt x="1068" y="931"/>
                      <a:pt x="895" y="896"/>
                    </a:cubicBezTo>
                    <a:lnTo>
                      <a:pt x="895" y="896"/>
                    </a:lnTo>
                    <a:cubicBezTo>
                      <a:pt x="895" y="896"/>
                      <a:pt x="0" y="4097"/>
                      <a:pt x="3770" y="4097"/>
                    </a:cubicBezTo>
                    <a:cubicBezTo>
                      <a:pt x="7025" y="4097"/>
                      <a:pt x="6022" y="462"/>
                      <a:pt x="6022" y="462"/>
                    </a:cubicBezTo>
                    <a:lnTo>
                      <a:pt x="6022" y="462"/>
                    </a:lnTo>
                    <a:cubicBezTo>
                      <a:pt x="6022" y="462"/>
                      <a:pt x="5952" y="555"/>
                      <a:pt x="5781" y="555"/>
                    </a:cubicBezTo>
                    <a:cubicBezTo>
                      <a:pt x="5630" y="555"/>
                      <a:pt x="5401" y="484"/>
                      <a:pt x="5072" y="218"/>
                    </a:cubicBezTo>
                    <a:cubicBezTo>
                      <a:pt x="4859" y="75"/>
                      <a:pt x="4593" y="0"/>
                      <a:pt x="4326"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196;p44">
                <a:extLst>
                  <a:ext uri="{FF2B5EF4-FFF2-40B4-BE49-F238E27FC236}">
                    <a16:creationId xmlns:a16="http://schemas.microsoft.com/office/drawing/2014/main" id="{BBC6C20A-C96D-451F-80A6-1B3B022F981A}"/>
                  </a:ext>
                </a:extLst>
              </p:cNvPr>
              <p:cNvSpPr/>
              <p:nvPr/>
            </p:nvSpPr>
            <p:spPr>
              <a:xfrm>
                <a:off x="11286200" y="950963"/>
                <a:ext cx="54275" cy="16300"/>
              </a:xfrm>
              <a:custGeom>
                <a:avLst/>
                <a:gdLst/>
                <a:ahLst/>
                <a:cxnLst/>
                <a:rect l="l" t="t" r="r" b="b"/>
                <a:pathLst>
                  <a:path w="2171" h="652" extrusionOk="0">
                    <a:moveTo>
                      <a:pt x="1194" y="1"/>
                    </a:moveTo>
                    <a:cubicBezTo>
                      <a:pt x="624" y="1"/>
                      <a:pt x="55" y="570"/>
                      <a:pt x="0" y="598"/>
                    </a:cubicBezTo>
                    <a:cubicBezTo>
                      <a:pt x="0" y="625"/>
                      <a:pt x="0" y="625"/>
                      <a:pt x="55" y="652"/>
                    </a:cubicBezTo>
                    <a:cubicBezTo>
                      <a:pt x="81" y="625"/>
                      <a:pt x="624" y="108"/>
                      <a:pt x="1154" y="108"/>
                    </a:cubicBezTo>
                    <a:cubicBezTo>
                      <a:pt x="1167" y="108"/>
                      <a:pt x="1181" y="109"/>
                      <a:pt x="1194" y="109"/>
                    </a:cubicBezTo>
                    <a:cubicBezTo>
                      <a:pt x="1736" y="109"/>
                      <a:pt x="2116" y="570"/>
                      <a:pt x="2116" y="570"/>
                    </a:cubicBezTo>
                    <a:lnTo>
                      <a:pt x="2170" y="570"/>
                    </a:lnTo>
                    <a:lnTo>
                      <a:pt x="2170" y="489"/>
                    </a:lnTo>
                    <a:cubicBezTo>
                      <a:pt x="2143" y="489"/>
                      <a:pt x="1764" y="1"/>
                      <a:pt x="1194" y="1"/>
                    </a:cubicBezTo>
                    <a:close/>
                  </a:path>
                </a:pathLst>
              </a:custGeom>
              <a:solidFill>
                <a:srgbClr val="B3CB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197;p44">
                <a:extLst>
                  <a:ext uri="{FF2B5EF4-FFF2-40B4-BE49-F238E27FC236}">
                    <a16:creationId xmlns:a16="http://schemas.microsoft.com/office/drawing/2014/main" id="{C15236AC-8941-4D73-B9B5-29AFAA7EFA1F}"/>
                  </a:ext>
                </a:extLst>
              </p:cNvPr>
              <p:cNvSpPr/>
              <p:nvPr/>
            </p:nvSpPr>
            <p:spPr>
              <a:xfrm>
                <a:off x="11316025" y="951638"/>
                <a:ext cx="6825" cy="34625"/>
              </a:xfrm>
              <a:custGeom>
                <a:avLst/>
                <a:gdLst/>
                <a:ahLst/>
                <a:cxnLst/>
                <a:rect l="l" t="t" r="r" b="b"/>
                <a:pathLst>
                  <a:path w="273" h="1385" extrusionOk="0">
                    <a:moveTo>
                      <a:pt x="28" y="1"/>
                    </a:moveTo>
                    <a:cubicBezTo>
                      <a:pt x="1" y="1"/>
                      <a:pt x="1" y="1"/>
                      <a:pt x="1" y="28"/>
                    </a:cubicBezTo>
                    <a:lnTo>
                      <a:pt x="164" y="1357"/>
                    </a:lnTo>
                    <a:cubicBezTo>
                      <a:pt x="164" y="1384"/>
                      <a:pt x="164" y="1384"/>
                      <a:pt x="218" y="1384"/>
                    </a:cubicBezTo>
                    <a:cubicBezTo>
                      <a:pt x="245" y="1384"/>
                      <a:pt x="272" y="1384"/>
                      <a:pt x="245" y="1357"/>
                    </a:cubicBezTo>
                    <a:lnTo>
                      <a:pt x="82" y="28"/>
                    </a:lnTo>
                    <a:cubicBezTo>
                      <a:pt x="82" y="1"/>
                      <a:pt x="82" y="1"/>
                      <a:pt x="28" y="1"/>
                    </a:cubicBezTo>
                    <a:close/>
                  </a:path>
                </a:pathLst>
              </a:custGeom>
              <a:solidFill>
                <a:srgbClr val="B3CB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198;p44">
                <a:extLst>
                  <a:ext uri="{FF2B5EF4-FFF2-40B4-BE49-F238E27FC236}">
                    <a16:creationId xmlns:a16="http://schemas.microsoft.com/office/drawing/2014/main" id="{E37E5AEC-BBBE-4B36-BA9C-5D7B25EC4F36}"/>
                  </a:ext>
                </a:extLst>
              </p:cNvPr>
              <p:cNvSpPr/>
              <p:nvPr/>
            </p:nvSpPr>
            <p:spPr>
              <a:xfrm>
                <a:off x="11305875" y="999113"/>
                <a:ext cx="29850" cy="1375"/>
              </a:xfrm>
              <a:custGeom>
                <a:avLst/>
                <a:gdLst/>
                <a:ahLst/>
                <a:cxnLst/>
                <a:rect l="l" t="t" r="r" b="b"/>
                <a:pathLst>
                  <a:path w="1194" h="55" extrusionOk="0">
                    <a:moveTo>
                      <a:pt x="27" y="1"/>
                    </a:moveTo>
                    <a:cubicBezTo>
                      <a:pt x="0" y="1"/>
                      <a:pt x="0" y="1"/>
                      <a:pt x="0" y="28"/>
                    </a:cubicBezTo>
                    <a:cubicBezTo>
                      <a:pt x="0" y="55"/>
                      <a:pt x="0" y="55"/>
                      <a:pt x="27" y="55"/>
                    </a:cubicBezTo>
                    <a:lnTo>
                      <a:pt x="1166" y="55"/>
                    </a:lnTo>
                    <a:lnTo>
                      <a:pt x="1194" y="28"/>
                    </a:lnTo>
                    <a:cubicBezTo>
                      <a:pt x="1194" y="1"/>
                      <a:pt x="1194" y="1"/>
                      <a:pt x="1166" y="1"/>
                    </a:cubicBezTo>
                    <a:close/>
                  </a:path>
                </a:pathLst>
              </a:custGeom>
              <a:solidFill>
                <a:srgbClr val="B3CB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199;p44">
                <a:extLst>
                  <a:ext uri="{FF2B5EF4-FFF2-40B4-BE49-F238E27FC236}">
                    <a16:creationId xmlns:a16="http://schemas.microsoft.com/office/drawing/2014/main" id="{A48D9686-8451-421D-AF7D-95EF72A33AAD}"/>
                  </a:ext>
                </a:extLst>
              </p:cNvPr>
              <p:cNvSpPr/>
              <p:nvPr/>
            </p:nvSpPr>
            <p:spPr>
              <a:xfrm>
                <a:off x="11305875" y="1017413"/>
                <a:ext cx="29850" cy="2075"/>
              </a:xfrm>
              <a:custGeom>
                <a:avLst/>
                <a:gdLst/>
                <a:ahLst/>
                <a:cxnLst/>
                <a:rect l="l" t="t" r="r" b="b"/>
                <a:pathLst>
                  <a:path w="1194" h="83" extrusionOk="0">
                    <a:moveTo>
                      <a:pt x="27" y="1"/>
                    </a:moveTo>
                    <a:cubicBezTo>
                      <a:pt x="0" y="1"/>
                      <a:pt x="0" y="1"/>
                      <a:pt x="0" y="28"/>
                    </a:cubicBezTo>
                    <a:cubicBezTo>
                      <a:pt x="0" y="82"/>
                      <a:pt x="0" y="82"/>
                      <a:pt x="27" y="82"/>
                    </a:cubicBezTo>
                    <a:lnTo>
                      <a:pt x="1166" y="82"/>
                    </a:lnTo>
                    <a:cubicBezTo>
                      <a:pt x="1166" y="82"/>
                      <a:pt x="1194" y="82"/>
                      <a:pt x="1194" y="28"/>
                    </a:cubicBezTo>
                    <a:cubicBezTo>
                      <a:pt x="1194" y="1"/>
                      <a:pt x="1194" y="1"/>
                      <a:pt x="1166" y="1"/>
                    </a:cubicBezTo>
                    <a:close/>
                  </a:path>
                </a:pathLst>
              </a:custGeom>
              <a:solidFill>
                <a:srgbClr val="B3CB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200;p44">
                <a:extLst>
                  <a:ext uri="{FF2B5EF4-FFF2-40B4-BE49-F238E27FC236}">
                    <a16:creationId xmlns:a16="http://schemas.microsoft.com/office/drawing/2014/main" id="{14070B01-C99B-49E6-8431-2C4B12D4214B}"/>
                  </a:ext>
                </a:extLst>
              </p:cNvPr>
              <p:cNvSpPr/>
              <p:nvPr/>
            </p:nvSpPr>
            <p:spPr>
              <a:xfrm>
                <a:off x="11257725" y="1096088"/>
                <a:ext cx="84100" cy="82000"/>
              </a:xfrm>
              <a:custGeom>
                <a:avLst/>
                <a:gdLst/>
                <a:ahLst/>
                <a:cxnLst/>
                <a:rect l="l" t="t" r="r" b="b"/>
                <a:pathLst>
                  <a:path w="3364" h="3280" extrusionOk="0">
                    <a:moveTo>
                      <a:pt x="3364" y="0"/>
                    </a:moveTo>
                    <a:lnTo>
                      <a:pt x="0" y="326"/>
                    </a:lnTo>
                    <a:lnTo>
                      <a:pt x="597" y="2414"/>
                    </a:lnTo>
                    <a:cubicBezTo>
                      <a:pt x="765" y="2988"/>
                      <a:pt x="1178" y="3280"/>
                      <a:pt x="1590" y="3280"/>
                    </a:cubicBezTo>
                    <a:cubicBezTo>
                      <a:pt x="1978" y="3280"/>
                      <a:pt x="2366" y="3021"/>
                      <a:pt x="2550" y="2496"/>
                    </a:cubicBezTo>
                    <a:lnTo>
                      <a:pt x="3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201;p44">
                <a:extLst>
                  <a:ext uri="{FF2B5EF4-FFF2-40B4-BE49-F238E27FC236}">
                    <a16:creationId xmlns:a16="http://schemas.microsoft.com/office/drawing/2014/main" id="{7C4DC2EE-9ED4-4474-9F59-9091BE695DF3}"/>
                  </a:ext>
                </a:extLst>
              </p:cNvPr>
              <p:cNvSpPr/>
              <p:nvPr/>
            </p:nvSpPr>
            <p:spPr>
              <a:xfrm>
                <a:off x="11298400" y="1053413"/>
                <a:ext cx="61050" cy="80875"/>
              </a:xfrm>
              <a:custGeom>
                <a:avLst/>
                <a:gdLst/>
                <a:ahLst/>
                <a:cxnLst/>
                <a:rect l="l" t="t" r="r" b="b"/>
                <a:pathLst>
                  <a:path w="2442" h="3235" extrusionOk="0">
                    <a:moveTo>
                      <a:pt x="1990" y="0"/>
                    </a:moveTo>
                    <a:cubicBezTo>
                      <a:pt x="1926" y="0"/>
                      <a:pt x="1864" y="24"/>
                      <a:pt x="1818" y="80"/>
                    </a:cubicBezTo>
                    <a:lnTo>
                      <a:pt x="1" y="1870"/>
                    </a:lnTo>
                    <a:lnTo>
                      <a:pt x="1086" y="3145"/>
                    </a:lnTo>
                    <a:cubicBezTo>
                      <a:pt x="1135" y="3206"/>
                      <a:pt x="1200" y="3234"/>
                      <a:pt x="1267" y="3234"/>
                    </a:cubicBezTo>
                    <a:cubicBezTo>
                      <a:pt x="1349" y="3234"/>
                      <a:pt x="1433" y="3192"/>
                      <a:pt x="1493" y="3118"/>
                    </a:cubicBezTo>
                    <a:lnTo>
                      <a:pt x="2442" y="1490"/>
                    </a:lnTo>
                    <a:lnTo>
                      <a:pt x="2279" y="215"/>
                    </a:lnTo>
                    <a:cubicBezTo>
                      <a:pt x="2243" y="90"/>
                      <a:pt x="2113" y="0"/>
                      <a:pt x="1990" y="0"/>
                    </a:cubicBezTo>
                    <a:close/>
                  </a:path>
                </a:pathLst>
              </a:custGeom>
              <a:solidFill>
                <a:srgbClr val="F8F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202;p44">
                <a:extLst>
                  <a:ext uri="{FF2B5EF4-FFF2-40B4-BE49-F238E27FC236}">
                    <a16:creationId xmlns:a16="http://schemas.microsoft.com/office/drawing/2014/main" id="{192E953E-2AAE-47A1-9B11-39C2863CCA83}"/>
                  </a:ext>
                </a:extLst>
              </p:cNvPr>
              <p:cNvSpPr/>
              <p:nvPr/>
            </p:nvSpPr>
            <p:spPr>
              <a:xfrm>
                <a:off x="11210925" y="1053088"/>
                <a:ext cx="88850" cy="84225"/>
              </a:xfrm>
              <a:custGeom>
                <a:avLst/>
                <a:gdLst/>
                <a:ahLst/>
                <a:cxnLst/>
                <a:rect l="l" t="t" r="r" b="b"/>
                <a:pathLst>
                  <a:path w="3554" h="3369" extrusionOk="0">
                    <a:moveTo>
                      <a:pt x="842" y="0"/>
                    </a:moveTo>
                    <a:cubicBezTo>
                      <a:pt x="766" y="0"/>
                      <a:pt x="697" y="55"/>
                      <a:pt x="679" y="147"/>
                    </a:cubicBezTo>
                    <a:lnTo>
                      <a:pt x="1" y="1639"/>
                    </a:lnTo>
                    <a:lnTo>
                      <a:pt x="1601" y="3266"/>
                    </a:lnTo>
                    <a:cubicBezTo>
                      <a:pt x="1669" y="3334"/>
                      <a:pt x="1764" y="3368"/>
                      <a:pt x="1859" y="3368"/>
                    </a:cubicBezTo>
                    <a:cubicBezTo>
                      <a:pt x="1954" y="3368"/>
                      <a:pt x="2049" y="3334"/>
                      <a:pt x="2116" y="3266"/>
                    </a:cubicBezTo>
                    <a:lnTo>
                      <a:pt x="3554" y="1937"/>
                    </a:lnTo>
                    <a:lnTo>
                      <a:pt x="950" y="39"/>
                    </a:lnTo>
                    <a:cubicBezTo>
                      <a:pt x="915" y="13"/>
                      <a:pt x="878" y="0"/>
                      <a:pt x="842" y="0"/>
                    </a:cubicBezTo>
                    <a:close/>
                  </a:path>
                </a:pathLst>
              </a:custGeom>
              <a:solidFill>
                <a:srgbClr val="F8F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0" name="Google Shape;3203;p44">
              <a:extLst>
                <a:ext uri="{FF2B5EF4-FFF2-40B4-BE49-F238E27FC236}">
                  <a16:creationId xmlns:a16="http://schemas.microsoft.com/office/drawing/2014/main" id="{2F048974-E037-499F-AF4D-0DB41FDA7754}"/>
                </a:ext>
              </a:extLst>
            </p:cNvPr>
            <p:cNvGrpSpPr/>
            <p:nvPr/>
          </p:nvGrpSpPr>
          <p:grpSpPr>
            <a:xfrm>
              <a:off x="4099041" y="2447060"/>
              <a:ext cx="2063723" cy="2763142"/>
              <a:chOff x="9687175" y="1047150"/>
              <a:chExt cx="524200" cy="701875"/>
            </a:xfrm>
          </p:grpSpPr>
          <p:sp>
            <p:nvSpPr>
              <p:cNvPr id="161" name="Google Shape;3204;p44">
                <a:extLst>
                  <a:ext uri="{FF2B5EF4-FFF2-40B4-BE49-F238E27FC236}">
                    <a16:creationId xmlns:a16="http://schemas.microsoft.com/office/drawing/2014/main" id="{CD002ADD-9842-4C60-80B7-22F2FD947670}"/>
                  </a:ext>
                </a:extLst>
              </p:cNvPr>
              <p:cNvSpPr/>
              <p:nvPr/>
            </p:nvSpPr>
            <p:spPr>
              <a:xfrm>
                <a:off x="9717025" y="1628000"/>
                <a:ext cx="9500" cy="8775"/>
              </a:xfrm>
              <a:custGeom>
                <a:avLst/>
                <a:gdLst/>
                <a:ahLst/>
                <a:cxnLst/>
                <a:rect l="l" t="t" r="r" b="b"/>
                <a:pathLst>
                  <a:path w="380" h="351" extrusionOk="0">
                    <a:moveTo>
                      <a:pt x="88" y="1"/>
                    </a:moveTo>
                    <a:cubicBezTo>
                      <a:pt x="75" y="1"/>
                      <a:pt x="63" y="13"/>
                      <a:pt x="27" y="13"/>
                    </a:cubicBezTo>
                    <a:cubicBezTo>
                      <a:pt x="0" y="13"/>
                      <a:pt x="0" y="67"/>
                      <a:pt x="27" y="67"/>
                    </a:cubicBezTo>
                    <a:cubicBezTo>
                      <a:pt x="81" y="94"/>
                      <a:pt x="109" y="149"/>
                      <a:pt x="136" y="203"/>
                    </a:cubicBezTo>
                    <a:lnTo>
                      <a:pt x="271" y="338"/>
                    </a:lnTo>
                    <a:cubicBezTo>
                      <a:pt x="280" y="347"/>
                      <a:pt x="286" y="350"/>
                      <a:pt x="292" y="350"/>
                    </a:cubicBezTo>
                    <a:cubicBezTo>
                      <a:pt x="305" y="350"/>
                      <a:pt x="317" y="338"/>
                      <a:pt x="353" y="338"/>
                    </a:cubicBezTo>
                    <a:cubicBezTo>
                      <a:pt x="380" y="338"/>
                      <a:pt x="380" y="284"/>
                      <a:pt x="353" y="284"/>
                    </a:cubicBezTo>
                    <a:cubicBezTo>
                      <a:pt x="271" y="203"/>
                      <a:pt x="163" y="121"/>
                      <a:pt x="109" y="13"/>
                    </a:cubicBezTo>
                    <a:cubicBezTo>
                      <a:pt x="100" y="4"/>
                      <a:pt x="94" y="1"/>
                      <a:pt x="88"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3205;p44">
                <a:extLst>
                  <a:ext uri="{FF2B5EF4-FFF2-40B4-BE49-F238E27FC236}">
                    <a16:creationId xmlns:a16="http://schemas.microsoft.com/office/drawing/2014/main" id="{06C23B95-3986-46E2-99CA-E741E6E8D521}"/>
                  </a:ext>
                </a:extLst>
              </p:cNvPr>
              <p:cNvSpPr/>
              <p:nvPr/>
            </p:nvSpPr>
            <p:spPr>
              <a:xfrm>
                <a:off x="9739400" y="1601025"/>
                <a:ext cx="8150" cy="6475"/>
              </a:xfrm>
              <a:custGeom>
                <a:avLst/>
                <a:gdLst/>
                <a:ahLst/>
                <a:cxnLst/>
                <a:rect l="l" t="t" r="r" b="b"/>
                <a:pathLst>
                  <a:path w="326" h="259" extrusionOk="0">
                    <a:moveTo>
                      <a:pt x="265" y="0"/>
                    </a:moveTo>
                    <a:cubicBezTo>
                      <a:pt x="251" y="0"/>
                      <a:pt x="231" y="21"/>
                      <a:pt x="190" y="61"/>
                    </a:cubicBezTo>
                    <a:cubicBezTo>
                      <a:pt x="163" y="61"/>
                      <a:pt x="163" y="88"/>
                      <a:pt x="136" y="88"/>
                    </a:cubicBezTo>
                    <a:lnTo>
                      <a:pt x="27" y="197"/>
                    </a:lnTo>
                    <a:cubicBezTo>
                      <a:pt x="0" y="224"/>
                      <a:pt x="27" y="224"/>
                      <a:pt x="27" y="224"/>
                    </a:cubicBezTo>
                    <a:cubicBezTo>
                      <a:pt x="27" y="224"/>
                      <a:pt x="45" y="259"/>
                      <a:pt x="66" y="259"/>
                    </a:cubicBezTo>
                    <a:cubicBezTo>
                      <a:pt x="71" y="259"/>
                      <a:pt x="76" y="256"/>
                      <a:pt x="82" y="251"/>
                    </a:cubicBezTo>
                    <a:cubicBezTo>
                      <a:pt x="163" y="197"/>
                      <a:pt x="217" y="143"/>
                      <a:pt x="299" y="88"/>
                    </a:cubicBezTo>
                    <a:cubicBezTo>
                      <a:pt x="326" y="88"/>
                      <a:pt x="299" y="61"/>
                      <a:pt x="299" y="61"/>
                    </a:cubicBezTo>
                    <a:cubicBezTo>
                      <a:pt x="285" y="21"/>
                      <a:pt x="278" y="0"/>
                      <a:pt x="265"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206;p44">
                <a:extLst>
                  <a:ext uri="{FF2B5EF4-FFF2-40B4-BE49-F238E27FC236}">
                    <a16:creationId xmlns:a16="http://schemas.microsoft.com/office/drawing/2014/main" id="{E3350BD2-8738-472A-86AF-0BCE4D8E1A2A}"/>
                  </a:ext>
                </a:extLst>
              </p:cNvPr>
              <p:cNvSpPr/>
              <p:nvPr/>
            </p:nvSpPr>
            <p:spPr>
              <a:xfrm>
                <a:off x="9730575" y="1673900"/>
                <a:ext cx="7475" cy="5125"/>
              </a:xfrm>
              <a:custGeom>
                <a:avLst/>
                <a:gdLst/>
                <a:ahLst/>
                <a:cxnLst/>
                <a:rect l="l" t="t" r="r" b="b"/>
                <a:pathLst>
                  <a:path w="299" h="205" extrusionOk="0">
                    <a:moveTo>
                      <a:pt x="167" y="1"/>
                    </a:moveTo>
                    <a:cubicBezTo>
                      <a:pt x="157" y="1"/>
                      <a:pt x="150" y="8"/>
                      <a:pt x="136" y="21"/>
                    </a:cubicBezTo>
                    <a:lnTo>
                      <a:pt x="109" y="48"/>
                    </a:lnTo>
                    <a:cubicBezTo>
                      <a:pt x="109" y="48"/>
                      <a:pt x="82" y="48"/>
                      <a:pt x="82" y="76"/>
                    </a:cubicBezTo>
                    <a:cubicBezTo>
                      <a:pt x="82" y="103"/>
                      <a:pt x="1" y="103"/>
                      <a:pt x="28" y="157"/>
                    </a:cubicBezTo>
                    <a:cubicBezTo>
                      <a:pt x="60" y="189"/>
                      <a:pt x="73" y="202"/>
                      <a:pt x="89" y="202"/>
                    </a:cubicBezTo>
                    <a:cubicBezTo>
                      <a:pt x="101" y="202"/>
                      <a:pt x="114" y="195"/>
                      <a:pt x="136" y="184"/>
                    </a:cubicBezTo>
                    <a:cubicBezTo>
                      <a:pt x="150" y="171"/>
                      <a:pt x="157" y="164"/>
                      <a:pt x="167" y="164"/>
                    </a:cubicBezTo>
                    <a:cubicBezTo>
                      <a:pt x="177" y="164"/>
                      <a:pt x="190" y="171"/>
                      <a:pt x="218" y="184"/>
                    </a:cubicBezTo>
                    <a:cubicBezTo>
                      <a:pt x="231" y="198"/>
                      <a:pt x="238" y="204"/>
                      <a:pt x="245" y="204"/>
                    </a:cubicBezTo>
                    <a:cubicBezTo>
                      <a:pt x="252" y="204"/>
                      <a:pt x="258" y="198"/>
                      <a:pt x="272" y="184"/>
                    </a:cubicBezTo>
                    <a:cubicBezTo>
                      <a:pt x="299" y="157"/>
                      <a:pt x="299" y="157"/>
                      <a:pt x="272" y="130"/>
                    </a:cubicBezTo>
                    <a:cubicBezTo>
                      <a:pt x="245" y="76"/>
                      <a:pt x="218" y="48"/>
                      <a:pt x="218" y="21"/>
                    </a:cubicBezTo>
                    <a:cubicBezTo>
                      <a:pt x="190" y="8"/>
                      <a:pt x="177" y="1"/>
                      <a:pt x="167"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3207;p44">
                <a:extLst>
                  <a:ext uri="{FF2B5EF4-FFF2-40B4-BE49-F238E27FC236}">
                    <a16:creationId xmlns:a16="http://schemas.microsoft.com/office/drawing/2014/main" id="{6F3776B1-056F-4261-8364-507109A21FD7}"/>
                  </a:ext>
                </a:extLst>
              </p:cNvPr>
              <p:cNvSpPr/>
              <p:nvPr/>
            </p:nvSpPr>
            <p:spPr>
              <a:xfrm>
                <a:off x="9711600" y="1624625"/>
                <a:ext cx="6125" cy="6250"/>
              </a:xfrm>
              <a:custGeom>
                <a:avLst/>
                <a:gdLst/>
                <a:ahLst/>
                <a:cxnLst/>
                <a:rect l="l" t="t" r="r" b="b"/>
                <a:pathLst>
                  <a:path w="245" h="250" extrusionOk="0">
                    <a:moveTo>
                      <a:pt x="169" y="0"/>
                    </a:moveTo>
                    <a:cubicBezTo>
                      <a:pt x="157" y="0"/>
                      <a:pt x="145" y="12"/>
                      <a:pt x="109" y="12"/>
                    </a:cubicBezTo>
                    <a:lnTo>
                      <a:pt x="82" y="67"/>
                    </a:lnTo>
                    <a:cubicBezTo>
                      <a:pt x="0" y="121"/>
                      <a:pt x="0" y="121"/>
                      <a:pt x="82" y="202"/>
                    </a:cubicBezTo>
                    <a:lnTo>
                      <a:pt x="109" y="229"/>
                    </a:lnTo>
                    <a:cubicBezTo>
                      <a:pt x="136" y="243"/>
                      <a:pt x="149" y="250"/>
                      <a:pt x="159" y="250"/>
                    </a:cubicBezTo>
                    <a:cubicBezTo>
                      <a:pt x="170" y="250"/>
                      <a:pt x="176" y="243"/>
                      <a:pt x="190" y="229"/>
                    </a:cubicBezTo>
                    <a:cubicBezTo>
                      <a:pt x="217" y="202"/>
                      <a:pt x="244" y="202"/>
                      <a:pt x="217" y="148"/>
                    </a:cubicBezTo>
                    <a:cubicBezTo>
                      <a:pt x="163" y="121"/>
                      <a:pt x="163" y="121"/>
                      <a:pt x="190" y="94"/>
                    </a:cubicBezTo>
                    <a:cubicBezTo>
                      <a:pt x="244" y="67"/>
                      <a:pt x="190" y="12"/>
                      <a:pt x="190" y="12"/>
                    </a:cubicBezTo>
                    <a:cubicBezTo>
                      <a:pt x="181" y="3"/>
                      <a:pt x="175" y="0"/>
                      <a:pt x="169"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208;p44">
                <a:extLst>
                  <a:ext uri="{FF2B5EF4-FFF2-40B4-BE49-F238E27FC236}">
                    <a16:creationId xmlns:a16="http://schemas.microsoft.com/office/drawing/2014/main" id="{DB2BCEBF-EFD8-4EAB-92AF-18ACB124C4A5}"/>
                  </a:ext>
                </a:extLst>
              </p:cNvPr>
              <p:cNvSpPr/>
              <p:nvPr/>
            </p:nvSpPr>
            <p:spPr>
              <a:xfrm>
                <a:off x="9758375" y="1667125"/>
                <a:ext cx="8175" cy="6225"/>
              </a:xfrm>
              <a:custGeom>
                <a:avLst/>
                <a:gdLst/>
                <a:ahLst/>
                <a:cxnLst/>
                <a:rect l="l" t="t" r="r" b="b"/>
                <a:pathLst>
                  <a:path w="327" h="249" extrusionOk="0">
                    <a:moveTo>
                      <a:pt x="241" y="1"/>
                    </a:moveTo>
                    <a:cubicBezTo>
                      <a:pt x="231" y="1"/>
                      <a:pt x="218" y="8"/>
                      <a:pt x="191" y="21"/>
                    </a:cubicBezTo>
                    <a:cubicBezTo>
                      <a:pt x="109" y="48"/>
                      <a:pt x="82" y="102"/>
                      <a:pt x="1" y="157"/>
                    </a:cubicBezTo>
                    <a:lnTo>
                      <a:pt x="1" y="184"/>
                    </a:lnTo>
                    <a:cubicBezTo>
                      <a:pt x="31" y="229"/>
                      <a:pt x="44" y="249"/>
                      <a:pt x="59" y="249"/>
                    </a:cubicBezTo>
                    <a:cubicBezTo>
                      <a:pt x="71" y="249"/>
                      <a:pt x="85" y="235"/>
                      <a:pt x="109" y="211"/>
                    </a:cubicBezTo>
                    <a:lnTo>
                      <a:pt x="191" y="157"/>
                    </a:lnTo>
                    <a:cubicBezTo>
                      <a:pt x="218" y="130"/>
                      <a:pt x="245" y="75"/>
                      <a:pt x="272" y="75"/>
                    </a:cubicBezTo>
                    <a:cubicBezTo>
                      <a:pt x="326" y="48"/>
                      <a:pt x="326" y="48"/>
                      <a:pt x="272" y="21"/>
                    </a:cubicBezTo>
                    <a:cubicBezTo>
                      <a:pt x="258" y="8"/>
                      <a:pt x="252" y="1"/>
                      <a:pt x="241"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3209;p44">
                <a:extLst>
                  <a:ext uri="{FF2B5EF4-FFF2-40B4-BE49-F238E27FC236}">
                    <a16:creationId xmlns:a16="http://schemas.microsoft.com/office/drawing/2014/main" id="{A16577B9-8648-4180-954E-B63F98840ABB}"/>
                  </a:ext>
                </a:extLst>
              </p:cNvPr>
              <p:cNvSpPr/>
              <p:nvPr/>
            </p:nvSpPr>
            <p:spPr>
              <a:xfrm>
                <a:off x="9716350" y="1678200"/>
                <a:ext cx="4750" cy="5750"/>
              </a:xfrm>
              <a:custGeom>
                <a:avLst/>
                <a:gdLst/>
                <a:ahLst/>
                <a:cxnLst/>
                <a:rect l="l" t="t" r="r" b="b"/>
                <a:pathLst>
                  <a:path w="190" h="230" extrusionOk="0">
                    <a:moveTo>
                      <a:pt x="143" y="0"/>
                    </a:moveTo>
                    <a:cubicBezTo>
                      <a:pt x="139" y="0"/>
                      <a:pt x="136" y="3"/>
                      <a:pt x="136" y="12"/>
                    </a:cubicBezTo>
                    <a:cubicBezTo>
                      <a:pt x="81" y="39"/>
                      <a:pt x="81" y="39"/>
                      <a:pt x="54" y="39"/>
                    </a:cubicBezTo>
                    <a:cubicBezTo>
                      <a:pt x="27" y="39"/>
                      <a:pt x="27" y="66"/>
                      <a:pt x="0" y="66"/>
                    </a:cubicBezTo>
                    <a:lnTo>
                      <a:pt x="0" y="121"/>
                    </a:lnTo>
                    <a:lnTo>
                      <a:pt x="81" y="229"/>
                    </a:lnTo>
                    <a:cubicBezTo>
                      <a:pt x="136" y="229"/>
                      <a:pt x="163" y="229"/>
                      <a:pt x="163" y="175"/>
                    </a:cubicBezTo>
                    <a:cubicBezTo>
                      <a:pt x="190" y="148"/>
                      <a:pt x="163" y="148"/>
                      <a:pt x="163" y="148"/>
                    </a:cubicBezTo>
                    <a:cubicBezTo>
                      <a:pt x="136" y="121"/>
                      <a:pt x="136" y="93"/>
                      <a:pt x="163" y="39"/>
                    </a:cubicBezTo>
                    <a:cubicBezTo>
                      <a:pt x="190" y="12"/>
                      <a:pt x="163" y="12"/>
                      <a:pt x="163" y="12"/>
                    </a:cubicBezTo>
                    <a:cubicBezTo>
                      <a:pt x="163" y="12"/>
                      <a:pt x="151" y="0"/>
                      <a:pt x="143"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210;p44">
                <a:extLst>
                  <a:ext uri="{FF2B5EF4-FFF2-40B4-BE49-F238E27FC236}">
                    <a16:creationId xmlns:a16="http://schemas.microsoft.com/office/drawing/2014/main" id="{F7DFFB71-DEC0-4DBF-A3FC-9E20BE0BD388}"/>
                  </a:ext>
                </a:extLst>
              </p:cNvPr>
              <p:cNvSpPr/>
              <p:nvPr/>
            </p:nvSpPr>
            <p:spPr>
              <a:xfrm>
                <a:off x="9732600" y="1681375"/>
                <a:ext cx="6825" cy="5625"/>
              </a:xfrm>
              <a:custGeom>
                <a:avLst/>
                <a:gdLst/>
                <a:ahLst/>
                <a:cxnLst/>
                <a:rect l="l" t="t" r="r" b="b"/>
                <a:pathLst>
                  <a:path w="273" h="225" extrusionOk="0">
                    <a:moveTo>
                      <a:pt x="69" y="0"/>
                    </a:moveTo>
                    <a:cubicBezTo>
                      <a:pt x="62" y="0"/>
                      <a:pt x="55" y="7"/>
                      <a:pt x="55" y="21"/>
                    </a:cubicBezTo>
                    <a:cubicBezTo>
                      <a:pt x="1" y="48"/>
                      <a:pt x="1" y="48"/>
                      <a:pt x="55" y="129"/>
                    </a:cubicBezTo>
                    <a:lnTo>
                      <a:pt x="137" y="183"/>
                    </a:lnTo>
                    <a:cubicBezTo>
                      <a:pt x="137" y="211"/>
                      <a:pt x="143" y="224"/>
                      <a:pt x="150" y="224"/>
                    </a:cubicBezTo>
                    <a:cubicBezTo>
                      <a:pt x="157" y="224"/>
                      <a:pt x="164" y="211"/>
                      <a:pt x="164" y="183"/>
                    </a:cubicBezTo>
                    <a:lnTo>
                      <a:pt x="191" y="156"/>
                    </a:lnTo>
                    <a:lnTo>
                      <a:pt x="272" y="102"/>
                    </a:lnTo>
                    <a:lnTo>
                      <a:pt x="272" y="48"/>
                    </a:lnTo>
                    <a:cubicBezTo>
                      <a:pt x="272" y="48"/>
                      <a:pt x="248" y="36"/>
                      <a:pt x="232" y="36"/>
                    </a:cubicBezTo>
                    <a:cubicBezTo>
                      <a:pt x="224" y="36"/>
                      <a:pt x="218" y="39"/>
                      <a:pt x="218" y="48"/>
                    </a:cubicBezTo>
                    <a:lnTo>
                      <a:pt x="191" y="48"/>
                    </a:lnTo>
                    <a:cubicBezTo>
                      <a:pt x="177" y="75"/>
                      <a:pt x="164" y="89"/>
                      <a:pt x="154" y="89"/>
                    </a:cubicBezTo>
                    <a:cubicBezTo>
                      <a:pt x="143" y="89"/>
                      <a:pt x="137" y="75"/>
                      <a:pt x="137" y="48"/>
                    </a:cubicBezTo>
                    <a:lnTo>
                      <a:pt x="82" y="21"/>
                    </a:lnTo>
                    <a:cubicBezTo>
                      <a:pt x="82" y="7"/>
                      <a:pt x="76" y="0"/>
                      <a:pt x="69"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3211;p44">
                <a:extLst>
                  <a:ext uri="{FF2B5EF4-FFF2-40B4-BE49-F238E27FC236}">
                    <a16:creationId xmlns:a16="http://schemas.microsoft.com/office/drawing/2014/main" id="{65FCD2A5-2E9E-457D-B6DE-FFFF6E849317}"/>
                  </a:ext>
                </a:extLst>
              </p:cNvPr>
              <p:cNvSpPr/>
              <p:nvPr/>
            </p:nvSpPr>
            <p:spPr>
              <a:xfrm>
                <a:off x="9751600" y="1643900"/>
                <a:ext cx="8150" cy="3750"/>
              </a:xfrm>
              <a:custGeom>
                <a:avLst/>
                <a:gdLst/>
                <a:ahLst/>
                <a:cxnLst/>
                <a:rect l="l" t="t" r="r" b="b"/>
                <a:pathLst>
                  <a:path w="326" h="150" extrusionOk="0">
                    <a:moveTo>
                      <a:pt x="55" y="1"/>
                    </a:moveTo>
                    <a:cubicBezTo>
                      <a:pt x="55" y="1"/>
                      <a:pt x="0" y="28"/>
                      <a:pt x="55" y="28"/>
                    </a:cubicBezTo>
                    <a:cubicBezTo>
                      <a:pt x="55" y="55"/>
                      <a:pt x="82" y="55"/>
                      <a:pt x="82" y="109"/>
                    </a:cubicBezTo>
                    <a:cubicBezTo>
                      <a:pt x="109" y="136"/>
                      <a:pt x="123" y="150"/>
                      <a:pt x="143" y="150"/>
                    </a:cubicBezTo>
                    <a:cubicBezTo>
                      <a:pt x="163" y="150"/>
                      <a:pt x="190" y="136"/>
                      <a:pt x="245" y="109"/>
                    </a:cubicBezTo>
                    <a:lnTo>
                      <a:pt x="272" y="55"/>
                    </a:lnTo>
                    <a:cubicBezTo>
                      <a:pt x="326" y="55"/>
                      <a:pt x="272" y="28"/>
                      <a:pt x="272" y="28"/>
                    </a:cubicBezTo>
                    <a:cubicBezTo>
                      <a:pt x="258" y="14"/>
                      <a:pt x="251" y="8"/>
                      <a:pt x="245" y="8"/>
                    </a:cubicBezTo>
                    <a:cubicBezTo>
                      <a:pt x="238" y="8"/>
                      <a:pt x="231" y="14"/>
                      <a:pt x="217" y="28"/>
                    </a:cubicBezTo>
                    <a:cubicBezTo>
                      <a:pt x="177" y="41"/>
                      <a:pt x="156" y="48"/>
                      <a:pt x="139" y="48"/>
                    </a:cubicBezTo>
                    <a:cubicBezTo>
                      <a:pt x="123" y="48"/>
                      <a:pt x="109" y="41"/>
                      <a:pt x="82" y="28"/>
                    </a:cubicBezTo>
                    <a:lnTo>
                      <a:pt x="82" y="1"/>
                    </a:ln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212;p44">
                <a:extLst>
                  <a:ext uri="{FF2B5EF4-FFF2-40B4-BE49-F238E27FC236}">
                    <a16:creationId xmlns:a16="http://schemas.microsoft.com/office/drawing/2014/main" id="{C0DC3E20-FE10-44B3-B4FB-0BEFAD2631E6}"/>
                  </a:ext>
                </a:extLst>
              </p:cNvPr>
              <p:cNvSpPr/>
              <p:nvPr/>
            </p:nvSpPr>
            <p:spPr>
              <a:xfrm>
                <a:off x="9737350" y="1629825"/>
                <a:ext cx="6125" cy="5125"/>
              </a:xfrm>
              <a:custGeom>
                <a:avLst/>
                <a:gdLst/>
                <a:ahLst/>
                <a:cxnLst/>
                <a:rect l="l" t="t" r="r" b="b"/>
                <a:pathLst>
                  <a:path w="245" h="205" extrusionOk="0">
                    <a:moveTo>
                      <a:pt x="164" y="1"/>
                    </a:moveTo>
                    <a:cubicBezTo>
                      <a:pt x="150" y="1"/>
                      <a:pt x="136" y="8"/>
                      <a:pt x="109" y="21"/>
                    </a:cubicBezTo>
                    <a:lnTo>
                      <a:pt x="28" y="76"/>
                    </a:lnTo>
                    <a:cubicBezTo>
                      <a:pt x="1" y="130"/>
                      <a:pt x="1" y="130"/>
                      <a:pt x="28" y="184"/>
                    </a:cubicBezTo>
                    <a:cubicBezTo>
                      <a:pt x="55" y="198"/>
                      <a:pt x="69" y="204"/>
                      <a:pt x="79" y="204"/>
                    </a:cubicBezTo>
                    <a:cubicBezTo>
                      <a:pt x="89" y="204"/>
                      <a:pt x="96" y="198"/>
                      <a:pt x="109" y="184"/>
                    </a:cubicBezTo>
                    <a:lnTo>
                      <a:pt x="136" y="157"/>
                    </a:lnTo>
                    <a:cubicBezTo>
                      <a:pt x="164" y="130"/>
                      <a:pt x="164" y="76"/>
                      <a:pt x="218" y="76"/>
                    </a:cubicBezTo>
                    <a:cubicBezTo>
                      <a:pt x="245" y="48"/>
                      <a:pt x="245" y="48"/>
                      <a:pt x="218" y="21"/>
                    </a:cubicBezTo>
                    <a:cubicBezTo>
                      <a:pt x="191" y="8"/>
                      <a:pt x="177" y="1"/>
                      <a:pt x="164"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3213;p44">
                <a:extLst>
                  <a:ext uri="{FF2B5EF4-FFF2-40B4-BE49-F238E27FC236}">
                    <a16:creationId xmlns:a16="http://schemas.microsoft.com/office/drawing/2014/main" id="{A079096F-12AE-4BEB-B031-5AB95A6F37A7}"/>
                  </a:ext>
                </a:extLst>
              </p:cNvPr>
              <p:cNvSpPr/>
              <p:nvPr/>
            </p:nvSpPr>
            <p:spPr>
              <a:xfrm>
                <a:off x="9761775" y="1661700"/>
                <a:ext cx="6125" cy="5800"/>
              </a:xfrm>
              <a:custGeom>
                <a:avLst/>
                <a:gdLst/>
                <a:ahLst/>
                <a:cxnLst/>
                <a:rect l="l" t="t" r="r" b="b"/>
                <a:pathLst>
                  <a:path w="245" h="232" extrusionOk="0">
                    <a:moveTo>
                      <a:pt x="183" y="1"/>
                    </a:moveTo>
                    <a:cubicBezTo>
                      <a:pt x="170" y="1"/>
                      <a:pt x="149" y="8"/>
                      <a:pt x="109" y="21"/>
                    </a:cubicBezTo>
                    <a:lnTo>
                      <a:pt x="55" y="102"/>
                    </a:lnTo>
                    <a:cubicBezTo>
                      <a:pt x="0" y="130"/>
                      <a:pt x="0" y="130"/>
                      <a:pt x="55" y="211"/>
                    </a:cubicBezTo>
                    <a:cubicBezTo>
                      <a:pt x="68" y="225"/>
                      <a:pt x="75" y="231"/>
                      <a:pt x="82" y="231"/>
                    </a:cubicBezTo>
                    <a:cubicBezTo>
                      <a:pt x="88" y="231"/>
                      <a:pt x="95" y="225"/>
                      <a:pt x="109" y="211"/>
                    </a:cubicBezTo>
                    <a:lnTo>
                      <a:pt x="136" y="157"/>
                    </a:lnTo>
                    <a:cubicBezTo>
                      <a:pt x="190" y="157"/>
                      <a:pt x="190" y="130"/>
                      <a:pt x="217" y="130"/>
                    </a:cubicBezTo>
                    <a:cubicBezTo>
                      <a:pt x="244" y="75"/>
                      <a:pt x="244" y="21"/>
                      <a:pt x="217" y="21"/>
                    </a:cubicBezTo>
                    <a:cubicBezTo>
                      <a:pt x="204" y="8"/>
                      <a:pt x="197" y="1"/>
                      <a:pt x="183"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214;p44">
                <a:extLst>
                  <a:ext uri="{FF2B5EF4-FFF2-40B4-BE49-F238E27FC236}">
                    <a16:creationId xmlns:a16="http://schemas.microsoft.com/office/drawing/2014/main" id="{B33C7CA7-2803-4E15-B73A-C6234CFDE88F}"/>
                  </a:ext>
                </a:extLst>
              </p:cNvPr>
              <p:cNvSpPr/>
              <p:nvPr/>
            </p:nvSpPr>
            <p:spPr>
              <a:xfrm>
                <a:off x="9723800" y="1643400"/>
                <a:ext cx="5450" cy="5100"/>
              </a:xfrm>
              <a:custGeom>
                <a:avLst/>
                <a:gdLst/>
                <a:ahLst/>
                <a:cxnLst/>
                <a:rect l="l" t="t" r="r" b="b"/>
                <a:pathLst>
                  <a:path w="218" h="204" extrusionOk="0">
                    <a:moveTo>
                      <a:pt x="95" y="0"/>
                    </a:moveTo>
                    <a:cubicBezTo>
                      <a:pt x="89" y="0"/>
                      <a:pt x="82" y="7"/>
                      <a:pt x="82" y="21"/>
                    </a:cubicBezTo>
                    <a:cubicBezTo>
                      <a:pt x="0" y="48"/>
                      <a:pt x="0" y="48"/>
                      <a:pt x="82" y="129"/>
                    </a:cubicBezTo>
                    <a:cubicBezTo>
                      <a:pt x="82" y="129"/>
                      <a:pt x="82" y="156"/>
                      <a:pt x="109" y="156"/>
                    </a:cubicBezTo>
                    <a:cubicBezTo>
                      <a:pt x="82" y="156"/>
                      <a:pt x="82" y="156"/>
                      <a:pt x="109" y="184"/>
                    </a:cubicBezTo>
                    <a:cubicBezTo>
                      <a:pt x="122" y="197"/>
                      <a:pt x="129" y="204"/>
                      <a:pt x="136" y="204"/>
                    </a:cubicBezTo>
                    <a:cubicBezTo>
                      <a:pt x="143" y="204"/>
                      <a:pt x="150" y="197"/>
                      <a:pt x="163" y="184"/>
                    </a:cubicBezTo>
                    <a:cubicBezTo>
                      <a:pt x="217" y="156"/>
                      <a:pt x="217" y="156"/>
                      <a:pt x="163" y="129"/>
                    </a:cubicBezTo>
                    <a:cubicBezTo>
                      <a:pt x="136" y="75"/>
                      <a:pt x="109" y="48"/>
                      <a:pt x="109" y="21"/>
                    </a:cubicBezTo>
                    <a:cubicBezTo>
                      <a:pt x="109" y="7"/>
                      <a:pt x="102" y="0"/>
                      <a:pt x="95"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3215;p44">
                <a:extLst>
                  <a:ext uri="{FF2B5EF4-FFF2-40B4-BE49-F238E27FC236}">
                    <a16:creationId xmlns:a16="http://schemas.microsoft.com/office/drawing/2014/main" id="{B1B20F32-63F6-490F-9968-EB99E38CCC4F}"/>
                  </a:ext>
                </a:extLst>
              </p:cNvPr>
              <p:cNvSpPr/>
              <p:nvPr/>
            </p:nvSpPr>
            <p:spPr>
              <a:xfrm>
                <a:off x="9727175" y="1633900"/>
                <a:ext cx="5450" cy="5625"/>
              </a:xfrm>
              <a:custGeom>
                <a:avLst/>
                <a:gdLst/>
                <a:ahLst/>
                <a:cxnLst/>
                <a:rect l="l" t="t" r="r" b="b"/>
                <a:pathLst>
                  <a:path w="218" h="225" extrusionOk="0">
                    <a:moveTo>
                      <a:pt x="79" y="1"/>
                    </a:moveTo>
                    <a:cubicBezTo>
                      <a:pt x="69" y="1"/>
                      <a:pt x="55" y="7"/>
                      <a:pt x="28" y="21"/>
                    </a:cubicBezTo>
                    <a:cubicBezTo>
                      <a:pt x="1" y="48"/>
                      <a:pt x="1" y="48"/>
                      <a:pt x="28" y="102"/>
                    </a:cubicBezTo>
                    <a:cubicBezTo>
                      <a:pt x="82" y="130"/>
                      <a:pt x="109" y="157"/>
                      <a:pt x="109" y="184"/>
                    </a:cubicBezTo>
                    <a:cubicBezTo>
                      <a:pt x="123" y="211"/>
                      <a:pt x="130" y="224"/>
                      <a:pt x="137" y="224"/>
                    </a:cubicBezTo>
                    <a:cubicBezTo>
                      <a:pt x="143" y="224"/>
                      <a:pt x="150" y="211"/>
                      <a:pt x="164" y="184"/>
                    </a:cubicBezTo>
                    <a:cubicBezTo>
                      <a:pt x="164" y="157"/>
                      <a:pt x="218" y="157"/>
                      <a:pt x="164" y="130"/>
                    </a:cubicBezTo>
                    <a:lnTo>
                      <a:pt x="137" y="102"/>
                    </a:lnTo>
                    <a:cubicBezTo>
                      <a:pt x="137" y="48"/>
                      <a:pt x="109" y="48"/>
                      <a:pt x="109" y="21"/>
                    </a:cubicBezTo>
                    <a:cubicBezTo>
                      <a:pt x="96" y="7"/>
                      <a:pt x="89" y="1"/>
                      <a:pt x="79"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216;p44">
                <a:extLst>
                  <a:ext uri="{FF2B5EF4-FFF2-40B4-BE49-F238E27FC236}">
                    <a16:creationId xmlns:a16="http://schemas.microsoft.com/office/drawing/2014/main" id="{A528BD0F-E2A0-4C0F-A7A9-E12AD7946A8B}"/>
                  </a:ext>
                </a:extLst>
              </p:cNvPr>
              <p:cNvSpPr/>
              <p:nvPr/>
            </p:nvSpPr>
            <p:spPr>
              <a:xfrm>
                <a:off x="9787550" y="1642200"/>
                <a:ext cx="6125" cy="4850"/>
              </a:xfrm>
              <a:custGeom>
                <a:avLst/>
                <a:gdLst/>
                <a:ahLst/>
                <a:cxnLst/>
                <a:rect l="l" t="t" r="r" b="b"/>
                <a:pathLst>
                  <a:path w="245" h="194" extrusionOk="0">
                    <a:moveTo>
                      <a:pt x="163" y="1"/>
                    </a:moveTo>
                    <a:cubicBezTo>
                      <a:pt x="156" y="1"/>
                      <a:pt x="149" y="15"/>
                      <a:pt x="136" y="42"/>
                    </a:cubicBezTo>
                    <a:cubicBezTo>
                      <a:pt x="109" y="69"/>
                      <a:pt x="54" y="96"/>
                      <a:pt x="27" y="96"/>
                    </a:cubicBezTo>
                    <a:cubicBezTo>
                      <a:pt x="0" y="96"/>
                      <a:pt x="0" y="123"/>
                      <a:pt x="27" y="123"/>
                    </a:cubicBezTo>
                    <a:cubicBezTo>
                      <a:pt x="44" y="175"/>
                      <a:pt x="51" y="193"/>
                      <a:pt x="74" y="193"/>
                    </a:cubicBezTo>
                    <a:cubicBezTo>
                      <a:pt x="87" y="193"/>
                      <a:pt x="106" y="187"/>
                      <a:pt x="136" y="177"/>
                    </a:cubicBezTo>
                    <a:lnTo>
                      <a:pt x="190" y="96"/>
                    </a:lnTo>
                    <a:cubicBezTo>
                      <a:pt x="244" y="69"/>
                      <a:pt x="244" y="69"/>
                      <a:pt x="190" y="42"/>
                    </a:cubicBezTo>
                    <a:cubicBezTo>
                      <a:pt x="176" y="15"/>
                      <a:pt x="170" y="1"/>
                      <a:pt x="163"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3217;p44">
                <a:extLst>
                  <a:ext uri="{FF2B5EF4-FFF2-40B4-BE49-F238E27FC236}">
                    <a16:creationId xmlns:a16="http://schemas.microsoft.com/office/drawing/2014/main" id="{49F37764-1D2D-4627-B307-4F510ACE5766}"/>
                  </a:ext>
                </a:extLst>
              </p:cNvPr>
              <p:cNvSpPr/>
              <p:nvPr/>
            </p:nvSpPr>
            <p:spPr>
              <a:xfrm>
                <a:off x="9801100" y="1657475"/>
                <a:ext cx="6125" cy="4425"/>
              </a:xfrm>
              <a:custGeom>
                <a:avLst/>
                <a:gdLst/>
                <a:ahLst/>
                <a:cxnLst/>
                <a:rect l="l" t="t" r="r" b="b"/>
                <a:pathLst>
                  <a:path w="245" h="177" extrusionOk="0">
                    <a:moveTo>
                      <a:pt x="190" y="0"/>
                    </a:moveTo>
                    <a:lnTo>
                      <a:pt x="136" y="27"/>
                    </a:lnTo>
                    <a:cubicBezTo>
                      <a:pt x="109" y="54"/>
                      <a:pt x="55" y="109"/>
                      <a:pt x="28" y="109"/>
                    </a:cubicBezTo>
                    <a:cubicBezTo>
                      <a:pt x="0" y="109"/>
                      <a:pt x="0" y="136"/>
                      <a:pt x="28" y="136"/>
                    </a:cubicBezTo>
                    <a:cubicBezTo>
                      <a:pt x="41" y="163"/>
                      <a:pt x="48" y="177"/>
                      <a:pt x="62" y="177"/>
                    </a:cubicBezTo>
                    <a:cubicBezTo>
                      <a:pt x="75" y="177"/>
                      <a:pt x="95" y="163"/>
                      <a:pt x="136" y="136"/>
                    </a:cubicBezTo>
                    <a:cubicBezTo>
                      <a:pt x="136" y="136"/>
                      <a:pt x="163" y="136"/>
                      <a:pt x="163" y="109"/>
                    </a:cubicBezTo>
                    <a:lnTo>
                      <a:pt x="190" y="54"/>
                    </a:lnTo>
                    <a:cubicBezTo>
                      <a:pt x="245" y="27"/>
                      <a:pt x="245" y="27"/>
                      <a:pt x="190"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218;p44">
                <a:extLst>
                  <a:ext uri="{FF2B5EF4-FFF2-40B4-BE49-F238E27FC236}">
                    <a16:creationId xmlns:a16="http://schemas.microsoft.com/office/drawing/2014/main" id="{0C86CA67-CA5A-49ED-86E6-F59BA275984C}"/>
                  </a:ext>
                </a:extLst>
              </p:cNvPr>
              <p:cNvSpPr/>
              <p:nvPr/>
            </p:nvSpPr>
            <p:spPr>
              <a:xfrm>
                <a:off x="9815350" y="1633900"/>
                <a:ext cx="5450" cy="5625"/>
              </a:xfrm>
              <a:custGeom>
                <a:avLst/>
                <a:gdLst/>
                <a:ahLst/>
                <a:cxnLst/>
                <a:rect l="l" t="t" r="r" b="b"/>
                <a:pathLst>
                  <a:path w="218" h="225" extrusionOk="0">
                    <a:moveTo>
                      <a:pt x="95" y="1"/>
                    </a:moveTo>
                    <a:cubicBezTo>
                      <a:pt x="88" y="1"/>
                      <a:pt x="81" y="7"/>
                      <a:pt x="81" y="21"/>
                    </a:cubicBezTo>
                    <a:cubicBezTo>
                      <a:pt x="5" y="46"/>
                      <a:pt x="0" y="48"/>
                      <a:pt x="67" y="138"/>
                    </a:cubicBezTo>
                    <a:lnTo>
                      <a:pt x="67" y="138"/>
                    </a:lnTo>
                    <a:cubicBezTo>
                      <a:pt x="65" y="137"/>
                      <a:pt x="63" y="136"/>
                      <a:pt x="61" y="136"/>
                    </a:cubicBezTo>
                    <a:lnTo>
                      <a:pt x="61" y="136"/>
                    </a:lnTo>
                    <a:cubicBezTo>
                      <a:pt x="54" y="136"/>
                      <a:pt x="54" y="143"/>
                      <a:pt x="81" y="157"/>
                    </a:cubicBezTo>
                    <a:cubicBezTo>
                      <a:pt x="76" y="150"/>
                      <a:pt x="72" y="144"/>
                      <a:pt x="67" y="138"/>
                    </a:cubicBezTo>
                    <a:lnTo>
                      <a:pt x="67" y="138"/>
                    </a:lnTo>
                    <a:cubicBezTo>
                      <a:pt x="74" y="140"/>
                      <a:pt x="81" y="146"/>
                      <a:pt x="81" y="157"/>
                    </a:cubicBezTo>
                    <a:lnTo>
                      <a:pt x="109" y="184"/>
                    </a:lnTo>
                    <a:cubicBezTo>
                      <a:pt x="122" y="211"/>
                      <a:pt x="129" y="224"/>
                      <a:pt x="136" y="224"/>
                    </a:cubicBezTo>
                    <a:cubicBezTo>
                      <a:pt x="142" y="224"/>
                      <a:pt x="149" y="211"/>
                      <a:pt x="163" y="184"/>
                    </a:cubicBezTo>
                    <a:cubicBezTo>
                      <a:pt x="217" y="157"/>
                      <a:pt x="217" y="157"/>
                      <a:pt x="163" y="130"/>
                    </a:cubicBezTo>
                    <a:cubicBezTo>
                      <a:pt x="136" y="102"/>
                      <a:pt x="109" y="48"/>
                      <a:pt x="109" y="21"/>
                    </a:cubicBezTo>
                    <a:cubicBezTo>
                      <a:pt x="109" y="7"/>
                      <a:pt x="102" y="1"/>
                      <a:pt x="95"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3219;p44">
                <a:extLst>
                  <a:ext uri="{FF2B5EF4-FFF2-40B4-BE49-F238E27FC236}">
                    <a16:creationId xmlns:a16="http://schemas.microsoft.com/office/drawing/2014/main" id="{CC713BAE-A2A3-4A84-8928-DCDC1F713BAD}"/>
                  </a:ext>
                </a:extLst>
              </p:cNvPr>
              <p:cNvSpPr/>
              <p:nvPr/>
            </p:nvSpPr>
            <p:spPr>
              <a:xfrm>
                <a:off x="9799075" y="1618475"/>
                <a:ext cx="5450" cy="5625"/>
              </a:xfrm>
              <a:custGeom>
                <a:avLst/>
                <a:gdLst/>
                <a:ahLst/>
                <a:cxnLst/>
                <a:rect l="l" t="t" r="r" b="b"/>
                <a:pathLst>
                  <a:path w="218" h="225" extrusionOk="0">
                    <a:moveTo>
                      <a:pt x="95" y="1"/>
                    </a:moveTo>
                    <a:cubicBezTo>
                      <a:pt x="88" y="1"/>
                      <a:pt x="81" y="14"/>
                      <a:pt x="81" y="41"/>
                    </a:cubicBezTo>
                    <a:cubicBezTo>
                      <a:pt x="0" y="96"/>
                      <a:pt x="0" y="96"/>
                      <a:pt x="81" y="177"/>
                    </a:cubicBezTo>
                    <a:lnTo>
                      <a:pt x="109" y="204"/>
                    </a:lnTo>
                    <a:cubicBezTo>
                      <a:pt x="122" y="218"/>
                      <a:pt x="129" y="224"/>
                      <a:pt x="139" y="224"/>
                    </a:cubicBezTo>
                    <a:cubicBezTo>
                      <a:pt x="149" y="224"/>
                      <a:pt x="163" y="218"/>
                      <a:pt x="190" y="204"/>
                    </a:cubicBezTo>
                    <a:cubicBezTo>
                      <a:pt x="217" y="177"/>
                      <a:pt x="217" y="177"/>
                      <a:pt x="190" y="123"/>
                    </a:cubicBezTo>
                    <a:cubicBezTo>
                      <a:pt x="136" y="96"/>
                      <a:pt x="109" y="68"/>
                      <a:pt x="109" y="41"/>
                    </a:cubicBezTo>
                    <a:cubicBezTo>
                      <a:pt x="109" y="14"/>
                      <a:pt x="102" y="1"/>
                      <a:pt x="95"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220;p44">
                <a:extLst>
                  <a:ext uri="{FF2B5EF4-FFF2-40B4-BE49-F238E27FC236}">
                    <a16:creationId xmlns:a16="http://schemas.microsoft.com/office/drawing/2014/main" id="{E0728053-6549-40DA-B180-34C14494F7A8}"/>
                  </a:ext>
                </a:extLst>
              </p:cNvPr>
              <p:cNvSpPr/>
              <p:nvPr/>
            </p:nvSpPr>
            <p:spPr>
              <a:xfrm>
                <a:off x="9794325" y="1625250"/>
                <a:ext cx="4775" cy="4950"/>
              </a:xfrm>
              <a:custGeom>
                <a:avLst/>
                <a:gdLst/>
                <a:ahLst/>
                <a:cxnLst/>
                <a:rect l="l" t="t" r="r" b="b"/>
                <a:pathLst>
                  <a:path w="191" h="198" extrusionOk="0">
                    <a:moveTo>
                      <a:pt x="136" y="1"/>
                    </a:moveTo>
                    <a:cubicBezTo>
                      <a:pt x="129" y="1"/>
                      <a:pt x="122" y="14"/>
                      <a:pt x="109" y="42"/>
                    </a:cubicBezTo>
                    <a:cubicBezTo>
                      <a:pt x="109" y="69"/>
                      <a:pt x="54" y="69"/>
                      <a:pt x="27" y="96"/>
                    </a:cubicBezTo>
                    <a:cubicBezTo>
                      <a:pt x="0" y="123"/>
                      <a:pt x="0" y="123"/>
                      <a:pt x="27" y="177"/>
                    </a:cubicBezTo>
                    <a:cubicBezTo>
                      <a:pt x="41" y="191"/>
                      <a:pt x="48" y="198"/>
                      <a:pt x="58" y="198"/>
                    </a:cubicBezTo>
                    <a:cubicBezTo>
                      <a:pt x="68" y="198"/>
                      <a:pt x="82" y="191"/>
                      <a:pt x="109" y="177"/>
                    </a:cubicBezTo>
                    <a:lnTo>
                      <a:pt x="136" y="123"/>
                    </a:lnTo>
                    <a:lnTo>
                      <a:pt x="163" y="96"/>
                    </a:lnTo>
                    <a:cubicBezTo>
                      <a:pt x="190" y="69"/>
                      <a:pt x="190" y="69"/>
                      <a:pt x="163" y="42"/>
                    </a:cubicBezTo>
                    <a:cubicBezTo>
                      <a:pt x="149" y="14"/>
                      <a:pt x="143" y="1"/>
                      <a:pt x="136"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3221;p44">
                <a:extLst>
                  <a:ext uri="{FF2B5EF4-FFF2-40B4-BE49-F238E27FC236}">
                    <a16:creationId xmlns:a16="http://schemas.microsoft.com/office/drawing/2014/main" id="{D6DCB875-A349-4F24-BC94-368BB38A501A}"/>
                  </a:ext>
                </a:extLst>
              </p:cNvPr>
              <p:cNvSpPr/>
              <p:nvPr/>
            </p:nvSpPr>
            <p:spPr>
              <a:xfrm>
                <a:off x="9766525" y="1650175"/>
                <a:ext cx="5450" cy="4275"/>
              </a:xfrm>
              <a:custGeom>
                <a:avLst/>
                <a:gdLst/>
                <a:ahLst/>
                <a:cxnLst/>
                <a:rect l="l" t="t" r="r" b="b"/>
                <a:pathLst>
                  <a:path w="218" h="171" extrusionOk="0">
                    <a:moveTo>
                      <a:pt x="160" y="1"/>
                    </a:moveTo>
                    <a:cubicBezTo>
                      <a:pt x="149" y="1"/>
                      <a:pt x="136" y="7"/>
                      <a:pt x="109" y="21"/>
                    </a:cubicBezTo>
                    <a:cubicBezTo>
                      <a:pt x="82" y="48"/>
                      <a:pt x="54" y="75"/>
                      <a:pt x="27" y="75"/>
                    </a:cubicBezTo>
                    <a:cubicBezTo>
                      <a:pt x="0" y="75"/>
                      <a:pt x="0" y="129"/>
                      <a:pt x="27" y="129"/>
                    </a:cubicBezTo>
                    <a:cubicBezTo>
                      <a:pt x="41" y="157"/>
                      <a:pt x="48" y="170"/>
                      <a:pt x="58" y="170"/>
                    </a:cubicBezTo>
                    <a:cubicBezTo>
                      <a:pt x="68" y="170"/>
                      <a:pt x="82" y="157"/>
                      <a:pt x="109" y="129"/>
                    </a:cubicBezTo>
                    <a:cubicBezTo>
                      <a:pt x="109" y="129"/>
                      <a:pt x="163" y="129"/>
                      <a:pt x="163" y="75"/>
                    </a:cubicBezTo>
                    <a:lnTo>
                      <a:pt x="190" y="48"/>
                    </a:lnTo>
                    <a:cubicBezTo>
                      <a:pt x="217" y="48"/>
                      <a:pt x="217" y="48"/>
                      <a:pt x="190" y="21"/>
                    </a:cubicBezTo>
                    <a:cubicBezTo>
                      <a:pt x="176" y="7"/>
                      <a:pt x="170" y="1"/>
                      <a:pt x="160"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222;p44">
                <a:extLst>
                  <a:ext uri="{FF2B5EF4-FFF2-40B4-BE49-F238E27FC236}">
                    <a16:creationId xmlns:a16="http://schemas.microsoft.com/office/drawing/2014/main" id="{AA5AE162-CB53-4E8F-9605-2F3CA1D7EB38}"/>
                  </a:ext>
                </a:extLst>
              </p:cNvPr>
              <p:cNvSpPr/>
              <p:nvPr/>
            </p:nvSpPr>
            <p:spPr>
              <a:xfrm>
                <a:off x="9811950" y="1675275"/>
                <a:ext cx="6125" cy="5625"/>
              </a:xfrm>
              <a:custGeom>
                <a:avLst/>
                <a:gdLst/>
                <a:ahLst/>
                <a:cxnLst/>
                <a:rect l="l" t="t" r="r" b="b"/>
                <a:pathLst>
                  <a:path w="245" h="225" extrusionOk="0">
                    <a:moveTo>
                      <a:pt x="95" y="0"/>
                    </a:moveTo>
                    <a:cubicBezTo>
                      <a:pt x="89" y="0"/>
                      <a:pt x="82" y="7"/>
                      <a:pt x="82" y="21"/>
                    </a:cubicBezTo>
                    <a:cubicBezTo>
                      <a:pt x="0" y="75"/>
                      <a:pt x="0" y="75"/>
                      <a:pt x="82" y="129"/>
                    </a:cubicBezTo>
                    <a:cubicBezTo>
                      <a:pt x="82" y="129"/>
                      <a:pt x="82" y="156"/>
                      <a:pt x="109" y="156"/>
                    </a:cubicBezTo>
                    <a:lnTo>
                      <a:pt x="136" y="183"/>
                    </a:lnTo>
                    <a:cubicBezTo>
                      <a:pt x="150" y="210"/>
                      <a:pt x="156" y="224"/>
                      <a:pt x="167" y="224"/>
                    </a:cubicBezTo>
                    <a:cubicBezTo>
                      <a:pt x="177" y="224"/>
                      <a:pt x="190" y="210"/>
                      <a:pt x="217" y="183"/>
                    </a:cubicBezTo>
                    <a:cubicBezTo>
                      <a:pt x="245" y="156"/>
                      <a:pt x="245" y="156"/>
                      <a:pt x="217" y="129"/>
                    </a:cubicBezTo>
                    <a:cubicBezTo>
                      <a:pt x="163" y="75"/>
                      <a:pt x="136" y="75"/>
                      <a:pt x="109" y="21"/>
                    </a:cubicBezTo>
                    <a:cubicBezTo>
                      <a:pt x="109" y="7"/>
                      <a:pt x="102" y="0"/>
                      <a:pt x="95"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3223;p44">
                <a:extLst>
                  <a:ext uri="{FF2B5EF4-FFF2-40B4-BE49-F238E27FC236}">
                    <a16:creationId xmlns:a16="http://schemas.microsoft.com/office/drawing/2014/main" id="{50031EF5-D516-4BD8-A77D-7D21635BC362}"/>
                  </a:ext>
                </a:extLst>
              </p:cNvPr>
              <p:cNvSpPr/>
              <p:nvPr/>
            </p:nvSpPr>
            <p:spPr>
              <a:xfrm>
                <a:off x="9717025" y="1573550"/>
                <a:ext cx="5450" cy="4950"/>
              </a:xfrm>
              <a:custGeom>
                <a:avLst/>
                <a:gdLst/>
                <a:ahLst/>
                <a:cxnLst/>
                <a:rect l="l" t="t" r="r" b="b"/>
                <a:pathLst>
                  <a:path w="218" h="198" extrusionOk="0">
                    <a:moveTo>
                      <a:pt x="159" y="1"/>
                    </a:moveTo>
                    <a:cubicBezTo>
                      <a:pt x="156" y="1"/>
                      <a:pt x="149" y="7"/>
                      <a:pt x="136" y="21"/>
                    </a:cubicBezTo>
                    <a:cubicBezTo>
                      <a:pt x="109" y="75"/>
                      <a:pt x="54" y="102"/>
                      <a:pt x="27" y="102"/>
                    </a:cubicBezTo>
                    <a:cubicBezTo>
                      <a:pt x="0" y="130"/>
                      <a:pt x="0" y="130"/>
                      <a:pt x="27" y="157"/>
                    </a:cubicBezTo>
                    <a:cubicBezTo>
                      <a:pt x="54" y="184"/>
                      <a:pt x="68" y="197"/>
                      <a:pt x="78" y="197"/>
                    </a:cubicBezTo>
                    <a:cubicBezTo>
                      <a:pt x="88" y="197"/>
                      <a:pt x="95" y="184"/>
                      <a:pt x="109" y="157"/>
                    </a:cubicBezTo>
                    <a:lnTo>
                      <a:pt x="136" y="130"/>
                    </a:lnTo>
                    <a:lnTo>
                      <a:pt x="163" y="102"/>
                    </a:lnTo>
                    <a:cubicBezTo>
                      <a:pt x="217" y="75"/>
                      <a:pt x="217" y="75"/>
                      <a:pt x="163" y="21"/>
                    </a:cubicBezTo>
                    <a:cubicBezTo>
                      <a:pt x="163" y="7"/>
                      <a:pt x="163" y="1"/>
                      <a:pt x="159"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224;p44">
                <a:extLst>
                  <a:ext uri="{FF2B5EF4-FFF2-40B4-BE49-F238E27FC236}">
                    <a16:creationId xmlns:a16="http://schemas.microsoft.com/office/drawing/2014/main" id="{810ED6C2-1ED3-40FA-AC2F-944C9486396A}"/>
                  </a:ext>
                </a:extLst>
              </p:cNvPr>
              <p:cNvSpPr/>
              <p:nvPr/>
            </p:nvSpPr>
            <p:spPr>
              <a:xfrm>
                <a:off x="9731925" y="1589150"/>
                <a:ext cx="6125" cy="5100"/>
              </a:xfrm>
              <a:custGeom>
                <a:avLst/>
                <a:gdLst/>
                <a:ahLst/>
                <a:cxnLst/>
                <a:rect l="l" t="t" r="r" b="b"/>
                <a:pathLst>
                  <a:path w="245" h="204" extrusionOk="0">
                    <a:moveTo>
                      <a:pt x="109" y="1"/>
                    </a:moveTo>
                    <a:cubicBezTo>
                      <a:pt x="103" y="1"/>
                      <a:pt x="96" y="7"/>
                      <a:pt x="82" y="21"/>
                    </a:cubicBezTo>
                    <a:cubicBezTo>
                      <a:pt x="55" y="48"/>
                      <a:pt x="1" y="48"/>
                      <a:pt x="55" y="75"/>
                    </a:cubicBezTo>
                    <a:lnTo>
                      <a:pt x="82" y="129"/>
                    </a:lnTo>
                    <a:cubicBezTo>
                      <a:pt x="82" y="156"/>
                      <a:pt x="109" y="156"/>
                      <a:pt x="109" y="184"/>
                    </a:cubicBezTo>
                    <a:cubicBezTo>
                      <a:pt x="150" y="197"/>
                      <a:pt x="170" y="204"/>
                      <a:pt x="184" y="204"/>
                    </a:cubicBezTo>
                    <a:cubicBezTo>
                      <a:pt x="198" y="204"/>
                      <a:pt x="204" y="197"/>
                      <a:pt x="218" y="184"/>
                    </a:cubicBezTo>
                    <a:cubicBezTo>
                      <a:pt x="245" y="156"/>
                      <a:pt x="245" y="156"/>
                      <a:pt x="218" y="129"/>
                    </a:cubicBezTo>
                    <a:cubicBezTo>
                      <a:pt x="191" y="75"/>
                      <a:pt x="136" y="48"/>
                      <a:pt x="136" y="21"/>
                    </a:cubicBezTo>
                    <a:cubicBezTo>
                      <a:pt x="123" y="7"/>
                      <a:pt x="116" y="1"/>
                      <a:pt x="109"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3225;p44">
                <a:extLst>
                  <a:ext uri="{FF2B5EF4-FFF2-40B4-BE49-F238E27FC236}">
                    <a16:creationId xmlns:a16="http://schemas.microsoft.com/office/drawing/2014/main" id="{6856FA1F-A336-42F5-A181-33B1CB7945F4}"/>
                  </a:ext>
                </a:extLst>
              </p:cNvPr>
              <p:cNvSpPr/>
              <p:nvPr/>
            </p:nvSpPr>
            <p:spPr>
              <a:xfrm>
                <a:off x="9712275" y="1649000"/>
                <a:ext cx="4775" cy="5600"/>
              </a:xfrm>
              <a:custGeom>
                <a:avLst/>
                <a:gdLst/>
                <a:ahLst/>
                <a:cxnLst/>
                <a:rect l="l" t="t" r="r" b="b"/>
                <a:pathLst>
                  <a:path w="191" h="224" extrusionOk="0">
                    <a:moveTo>
                      <a:pt x="55" y="0"/>
                    </a:moveTo>
                    <a:cubicBezTo>
                      <a:pt x="48" y="0"/>
                      <a:pt x="41" y="14"/>
                      <a:pt x="27" y="41"/>
                    </a:cubicBezTo>
                    <a:cubicBezTo>
                      <a:pt x="0" y="95"/>
                      <a:pt x="0" y="122"/>
                      <a:pt x="27" y="122"/>
                    </a:cubicBezTo>
                    <a:lnTo>
                      <a:pt x="55" y="176"/>
                    </a:lnTo>
                    <a:lnTo>
                      <a:pt x="82" y="204"/>
                    </a:lnTo>
                    <a:cubicBezTo>
                      <a:pt x="109" y="217"/>
                      <a:pt x="122" y="224"/>
                      <a:pt x="132" y="224"/>
                    </a:cubicBezTo>
                    <a:cubicBezTo>
                      <a:pt x="143" y="224"/>
                      <a:pt x="149" y="217"/>
                      <a:pt x="163" y="204"/>
                    </a:cubicBezTo>
                    <a:cubicBezTo>
                      <a:pt x="190" y="176"/>
                      <a:pt x="190" y="176"/>
                      <a:pt x="163" y="122"/>
                    </a:cubicBezTo>
                    <a:cubicBezTo>
                      <a:pt x="136" y="95"/>
                      <a:pt x="82" y="68"/>
                      <a:pt x="82" y="41"/>
                    </a:cubicBezTo>
                    <a:cubicBezTo>
                      <a:pt x="68" y="14"/>
                      <a:pt x="61" y="0"/>
                      <a:pt x="55"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226;p44">
                <a:extLst>
                  <a:ext uri="{FF2B5EF4-FFF2-40B4-BE49-F238E27FC236}">
                    <a16:creationId xmlns:a16="http://schemas.microsoft.com/office/drawing/2014/main" id="{5832393C-499B-4997-A9A1-C67B3C082E25}"/>
                  </a:ext>
                </a:extLst>
              </p:cNvPr>
              <p:cNvSpPr/>
              <p:nvPr/>
            </p:nvSpPr>
            <p:spPr>
              <a:xfrm>
                <a:off x="9719725" y="1660350"/>
                <a:ext cx="4775" cy="4425"/>
              </a:xfrm>
              <a:custGeom>
                <a:avLst/>
                <a:gdLst/>
                <a:ahLst/>
                <a:cxnLst/>
                <a:rect l="l" t="t" r="r" b="b"/>
                <a:pathLst>
                  <a:path w="191" h="177" extrusionOk="0">
                    <a:moveTo>
                      <a:pt x="136" y="1"/>
                    </a:moveTo>
                    <a:cubicBezTo>
                      <a:pt x="129" y="1"/>
                      <a:pt x="123" y="7"/>
                      <a:pt x="109" y="21"/>
                    </a:cubicBezTo>
                    <a:lnTo>
                      <a:pt x="55" y="48"/>
                    </a:lnTo>
                    <a:lnTo>
                      <a:pt x="28" y="75"/>
                    </a:lnTo>
                    <a:cubicBezTo>
                      <a:pt x="1" y="102"/>
                      <a:pt x="1" y="102"/>
                      <a:pt x="28" y="156"/>
                    </a:cubicBezTo>
                    <a:cubicBezTo>
                      <a:pt x="41" y="170"/>
                      <a:pt x="48" y="177"/>
                      <a:pt x="58" y="177"/>
                    </a:cubicBezTo>
                    <a:cubicBezTo>
                      <a:pt x="68" y="177"/>
                      <a:pt x="82" y="170"/>
                      <a:pt x="109" y="156"/>
                    </a:cubicBezTo>
                    <a:cubicBezTo>
                      <a:pt x="136" y="129"/>
                      <a:pt x="163" y="75"/>
                      <a:pt x="190" y="75"/>
                    </a:cubicBezTo>
                    <a:cubicBezTo>
                      <a:pt x="190" y="75"/>
                      <a:pt x="163" y="48"/>
                      <a:pt x="163" y="21"/>
                    </a:cubicBezTo>
                    <a:cubicBezTo>
                      <a:pt x="150" y="7"/>
                      <a:pt x="143" y="1"/>
                      <a:pt x="136"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3227;p44">
                <a:extLst>
                  <a:ext uri="{FF2B5EF4-FFF2-40B4-BE49-F238E27FC236}">
                    <a16:creationId xmlns:a16="http://schemas.microsoft.com/office/drawing/2014/main" id="{7C040245-CC9A-4334-9847-AC2CB856E072}"/>
                  </a:ext>
                </a:extLst>
              </p:cNvPr>
              <p:cNvSpPr/>
              <p:nvPr/>
            </p:nvSpPr>
            <p:spPr>
              <a:xfrm>
                <a:off x="9801100" y="1644575"/>
                <a:ext cx="6125" cy="3725"/>
              </a:xfrm>
              <a:custGeom>
                <a:avLst/>
                <a:gdLst/>
                <a:ahLst/>
                <a:cxnLst/>
                <a:rect l="l" t="t" r="r" b="b"/>
                <a:pathLst>
                  <a:path w="245" h="149" extrusionOk="0">
                    <a:moveTo>
                      <a:pt x="136" y="1"/>
                    </a:moveTo>
                    <a:lnTo>
                      <a:pt x="28" y="109"/>
                    </a:lnTo>
                    <a:cubicBezTo>
                      <a:pt x="0" y="109"/>
                      <a:pt x="28" y="137"/>
                      <a:pt x="28" y="137"/>
                    </a:cubicBezTo>
                    <a:cubicBezTo>
                      <a:pt x="28" y="137"/>
                      <a:pt x="40" y="149"/>
                      <a:pt x="48" y="149"/>
                    </a:cubicBezTo>
                    <a:cubicBezTo>
                      <a:pt x="52" y="149"/>
                      <a:pt x="55" y="146"/>
                      <a:pt x="55" y="137"/>
                    </a:cubicBezTo>
                    <a:cubicBezTo>
                      <a:pt x="109" y="137"/>
                      <a:pt x="109" y="109"/>
                      <a:pt x="136" y="109"/>
                    </a:cubicBezTo>
                    <a:cubicBezTo>
                      <a:pt x="163" y="109"/>
                      <a:pt x="163" y="82"/>
                      <a:pt x="190" y="82"/>
                    </a:cubicBezTo>
                    <a:cubicBezTo>
                      <a:pt x="245" y="82"/>
                      <a:pt x="190" y="28"/>
                      <a:pt x="190" y="28"/>
                    </a:cubicBezTo>
                    <a:cubicBezTo>
                      <a:pt x="163" y="1"/>
                      <a:pt x="163" y="1"/>
                      <a:pt x="136"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228;p44">
                <a:extLst>
                  <a:ext uri="{FF2B5EF4-FFF2-40B4-BE49-F238E27FC236}">
                    <a16:creationId xmlns:a16="http://schemas.microsoft.com/office/drawing/2014/main" id="{4A709C7C-225C-4580-BFBC-BD52B9F51F64}"/>
                  </a:ext>
                </a:extLst>
              </p:cNvPr>
              <p:cNvSpPr/>
              <p:nvPr/>
            </p:nvSpPr>
            <p:spPr>
              <a:xfrm>
                <a:off x="9755675" y="1676125"/>
                <a:ext cx="4075" cy="2700"/>
              </a:xfrm>
              <a:custGeom>
                <a:avLst/>
                <a:gdLst/>
                <a:ahLst/>
                <a:cxnLst/>
                <a:rect l="l" t="t" r="r" b="b"/>
                <a:pathLst>
                  <a:path w="163" h="108" extrusionOk="0">
                    <a:moveTo>
                      <a:pt x="82" y="0"/>
                    </a:moveTo>
                    <a:cubicBezTo>
                      <a:pt x="75" y="0"/>
                      <a:pt x="68" y="14"/>
                      <a:pt x="54" y="41"/>
                    </a:cubicBezTo>
                    <a:cubicBezTo>
                      <a:pt x="0" y="68"/>
                      <a:pt x="0" y="68"/>
                      <a:pt x="54" y="95"/>
                    </a:cubicBezTo>
                    <a:cubicBezTo>
                      <a:pt x="54" y="104"/>
                      <a:pt x="57" y="107"/>
                      <a:pt x="62" y="107"/>
                    </a:cubicBezTo>
                    <a:cubicBezTo>
                      <a:pt x="73" y="107"/>
                      <a:pt x="91" y="95"/>
                      <a:pt x="109" y="95"/>
                    </a:cubicBezTo>
                    <a:cubicBezTo>
                      <a:pt x="163" y="68"/>
                      <a:pt x="163" y="68"/>
                      <a:pt x="109" y="41"/>
                    </a:cubicBezTo>
                    <a:cubicBezTo>
                      <a:pt x="95" y="14"/>
                      <a:pt x="88" y="0"/>
                      <a:pt x="82"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3229;p44">
                <a:extLst>
                  <a:ext uri="{FF2B5EF4-FFF2-40B4-BE49-F238E27FC236}">
                    <a16:creationId xmlns:a16="http://schemas.microsoft.com/office/drawing/2014/main" id="{D752010F-025B-4E16-A7AB-90DDA70ACF0D}"/>
                  </a:ext>
                </a:extLst>
              </p:cNvPr>
              <p:cNvSpPr/>
              <p:nvPr/>
            </p:nvSpPr>
            <p:spPr>
              <a:xfrm>
                <a:off x="9740075" y="1661700"/>
                <a:ext cx="3400" cy="3075"/>
              </a:xfrm>
              <a:custGeom>
                <a:avLst/>
                <a:gdLst/>
                <a:ahLst/>
                <a:cxnLst/>
                <a:rect l="l" t="t" r="r" b="b"/>
                <a:pathLst>
                  <a:path w="136" h="123" extrusionOk="0">
                    <a:moveTo>
                      <a:pt x="58" y="1"/>
                    </a:moveTo>
                    <a:cubicBezTo>
                      <a:pt x="48" y="1"/>
                      <a:pt x="41" y="8"/>
                      <a:pt x="27" y="21"/>
                    </a:cubicBezTo>
                    <a:cubicBezTo>
                      <a:pt x="0" y="48"/>
                      <a:pt x="0" y="48"/>
                      <a:pt x="27" y="102"/>
                    </a:cubicBezTo>
                    <a:cubicBezTo>
                      <a:pt x="41" y="116"/>
                      <a:pt x="48" y="123"/>
                      <a:pt x="58" y="123"/>
                    </a:cubicBezTo>
                    <a:cubicBezTo>
                      <a:pt x="68" y="123"/>
                      <a:pt x="82" y="116"/>
                      <a:pt x="109" y="102"/>
                    </a:cubicBezTo>
                    <a:cubicBezTo>
                      <a:pt x="136" y="75"/>
                      <a:pt x="136" y="75"/>
                      <a:pt x="109" y="21"/>
                    </a:cubicBezTo>
                    <a:cubicBezTo>
                      <a:pt x="82" y="8"/>
                      <a:pt x="68" y="1"/>
                      <a:pt x="58"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230;p44">
                <a:extLst>
                  <a:ext uri="{FF2B5EF4-FFF2-40B4-BE49-F238E27FC236}">
                    <a16:creationId xmlns:a16="http://schemas.microsoft.com/office/drawing/2014/main" id="{78396F0F-A65B-48C7-886F-1360E6960AA9}"/>
                  </a:ext>
                </a:extLst>
              </p:cNvPr>
              <p:cNvSpPr/>
              <p:nvPr/>
            </p:nvSpPr>
            <p:spPr>
              <a:xfrm>
                <a:off x="9744825" y="1664425"/>
                <a:ext cx="3400" cy="2875"/>
              </a:xfrm>
              <a:custGeom>
                <a:avLst/>
                <a:gdLst/>
                <a:ahLst/>
                <a:cxnLst/>
                <a:rect l="l" t="t" r="r" b="b"/>
                <a:pathLst>
                  <a:path w="136" h="115" extrusionOk="0">
                    <a:moveTo>
                      <a:pt x="82" y="0"/>
                    </a:moveTo>
                    <a:cubicBezTo>
                      <a:pt x="75" y="0"/>
                      <a:pt x="68" y="7"/>
                      <a:pt x="54" y="21"/>
                    </a:cubicBezTo>
                    <a:cubicBezTo>
                      <a:pt x="0" y="48"/>
                      <a:pt x="0" y="48"/>
                      <a:pt x="54" y="102"/>
                    </a:cubicBezTo>
                    <a:cubicBezTo>
                      <a:pt x="73" y="102"/>
                      <a:pt x="79" y="114"/>
                      <a:pt x="89" y="114"/>
                    </a:cubicBezTo>
                    <a:cubicBezTo>
                      <a:pt x="94" y="114"/>
                      <a:pt x="100" y="111"/>
                      <a:pt x="109" y="102"/>
                    </a:cubicBezTo>
                    <a:cubicBezTo>
                      <a:pt x="136" y="48"/>
                      <a:pt x="136" y="48"/>
                      <a:pt x="109" y="21"/>
                    </a:cubicBezTo>
                    <a:cubicBezTo>
                      <a:pt x="95" y="7"/>
                      <a:pt x="88" y="0"/>
                      <a:pt x="82"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3231;p44">
                <a:extLst>
                  <a:ext uri="{FF2B5EF4-FFF2-40B4-BE49-F238E27FC236}">
                    <a16:creationId xmlns:a16="http://schemas.microsoft.com/office/drawing/2014/main" id="{D151151F-8938-42A9-AA44-C583F7C78D21}"/>
                  </a:ext>
                </a:extLst>
              </p:cNvPr>
              <p:cNvSpPr/>
              <p:nvPr/>
            </p:nvSpPr>
            <p:spPr>
              <a:xfrm>
                <a:off x="9727175" y="1654925"/>
                <a:ext cx="3425" cy="3075"/>
              </a:xfrm>
              <a:custGeom>
                <a:avLst/>
                <a:gdLst/>
                <a:ahLst/>
                <a:cxnLst/>
                <a:rect l="l" t="t" r="r" b="b"/>
                <a:pathLst>
                  <a:path w="137" h="123" extrusionOk="0">
                    <a:moveTo>
                      <a:pt x="79" y="1"/>
                    </a:moveTo>
                    <a:cubicBezTo>
                      <a:pt x="69" y="1"/>
                      <a:pt x="55" y="7"/>
                      <a:pt x="28" y="21"/>
                    </a:cubicBezTo>
                    <a:cubicBezTo>
                      <a:pt x="1" y="75"/>
                      <a:pt x="1" y="75"/>
                      <a:pt x="28" y="102"/>
                    </a:cubicBezTo>
                    <a:cubicBezTo>
                      <a:pt x="28" y="116"/>
                      <a:pt x="42" y="123"/>
                      <a:pt x="59" y="123"/>
                    </a:cubicBezTo>
                    <a:cubicBezTo>
                      <a:pt x="76" y="123"/>
                      <a:pt x="96" y="116"/>
                      <a:pt x="109" y="102"/>
                    </a:cubicBezTo>
                    <a:cubicBezTo>
                      <a:pt x="137" y="75"/>
                      <a:pt x="137" y="75"/>
                      <a:pt x="109" y="21"/>
                    </a:cubicBezTo>
                    <a:cubicBezTo>
                      <a:pt x="96" y="7"/>
                      <a:pt x="89" y="1"/>
                      <a:pt x="79"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3232;p44">
                <a:extLst>
                  <a:ext uri="{FF2B5EF4-FFF2-40B4-BE49-F238E27FC236}">
                    <a16:creationId xmlns:a16="http://schemas.microsoft.com/office/drawing/2014/main" id="{D0FD8500-C92A-4013-942C-BE1649DB4DEC}"/>
                  </a:ext>
                </a:extLst>
              </p:cNvPr>
              <p:cNvSpPr/>
              <p:nvPr/>
            </p:nvSpPr>
            <p:spPr>
              <a:xfrm>
                <a:off x="9751600" y="1682900"/>
                <a:ext cx="3425" cy="2900"/>
              </a:xfrm>
              <a:custGeom>
                <a:avLst/>
                <a:gdLst/>
                <a:ahLst/>
                <a:cxnLst/>
                <a:rect l="l" t="t" r="r" b="b"/>
                <a:pathLst>
                  <a:path w="137" h="116" extrusionOk="0">
                    <a:moveTo>
                      <a:pt x="78" y="0"/>
                    </a:moveTo>
                    <a:cubicBezTo>
                      <a:pt x="68" y="0"/>
                      <a:pt x="55" y="14"/>
                      <a:pt x="28" y="41"/>
                    </a:cubicBezTo>
                    <a:cubicBezTo>
                      <a:pt x="0" y="68"/>
                      <a:pt x="0" y="68"/>
                      <a:pt x="28" y="95"/>
                    </a:cubicBezTo>
                    <a:cubicBezTo>
                      <a:pt x="55" y="109"/>
                      <a:pt x="68" y="116"/>
                      <a:pt x="78" y="116"/>
                    </a:cubicBezTo>
                    <a:cubicBezTo>
                      <a:pt x="89" y="116"/>
                      <a:pt x="95" y="109"/>
                      <a:pt x="109" y="95"/>
                    </a:cubicBezTo>
                    <a:cubicBezTo>
                      <a:pt x="136" y="68"/>
                      <a:pt x="136" y="68"/>
                      <a:pt x="109" y="41"/>
                    </a:cubicBezTo>
                    <a:cubicBezTo>
                      <a:pt x="95" y="14"/>
                      <a:pt x="89" y="0"/>
                      <a:pt x="78"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3233;p44">
                <a:extLst>
                  <a:ext uri="{FF2B5EF4-FFF2-40B4-BE49-F238E27FC236}">
                    <a16:creationId xmlns:a16="http://schemas.microsoft.com/office/drawing/2014/main" id="{769AA0A2-8A2B-4503-9EF1-539A3F36D8E0}"/>
                  </a:ext>
                </a:extLst>
              </p:cNvPr>
              <p:cNvSpPr/>
              <p:nvPr/>
            </p:nvSpPr>
            <p:spPr>
              <a:xfrm>
                <a:off x="9732600" y="1657650"/>
                <a:ext cx="3425" cy="3075"/>
              </a:xfrm>
              <a:custGeom>
                <a:avLst/>
                <a:gdLst/>
                <a:ahLst/>
                <a:cxnLst/>
                <a:rect l="l" t="t" r="r" b="b"/>
                <a:pathLst>
                  <a:path w="137" h="123" extrusionOk="0">
                    <a:moveTo>
                      <a:pt x="55" y="0"/>
                    </a:moveTo>
                    <a:cubicBezTo>
                      <a:pt x="48" y="0"/>
                      <a:pt x="42" y="7"/>
                      <a:pt x="28" y="20"/>
                    </a:cubicBezTo>
                    <a:cubicBezTo>
                      <a:pt x="1" y="47"/>
                      <a:pt x="1" y="47"/>
                      <a:pt x="28" y="102"/>
                    </a:cubicBezTo>
                    <a:cubicBezTo>
                      <a:pt x="42" y="115"/>
                      <a:pt x="48" y="122"/>
                      <a:pt x="55" y="122"/>
                    </a:cubicBezTo>
                    <a:cubicBezTo>
                      <a:pt x="62" y="122"/>
                      <a:pt x="69" y="115"/>
                      <a:pt x="82" y="102"/>
                    </a:cubicBezTo>
                    <a:cubicBezTo>
                      <a:pt x="137" y="47"/>
                      <a:pt x="137" y="47"/>
                      <a:pt x="82" y="20"/>
                    </a:cubicBezTo>
                    <a:cubicBezTo>
                      <a:pt x="69" y="7"/>
                      <a:pt x="62" y="0"/>
                      <a:pt x="55"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3234;p44">
                <a:extLst>
                  <a:ext uri="{FF2B5EF4-FFF2-40B4-BE49-F238E27FC236}">
                    <a16:creationId xmlns:a16="http://schemas.microsoft.com/office/drawing/2014/main" id="{7792A989-ADCF-492A-BB78-1A05C0A2700A}"/>
                  </a:ext>
                </a:extLst>
              </p:cNvPr>
              <p:cNvSpPr/>
              <p:nvPr/>
            </p:nvSpPr>
            <p:spPr>
              <a:xfrm>
                <a:off x="9757025" y="1653575"/>
                <a:ext cx="3425" cy="2900"/>
              </a:xfrm>
              <a:custGeom>
                <a:avLst/>
                <a:gdLst/>
                <a:ahLst/>
                <a:cxnLst/>
                <a:rect l="l" t="t" r="r" b="b"/>
                <a:pathLst>
                  <a:path w="137" h="116" extrusionOk="0">
                    <a:moveTo>
                      <a:pt x="58" y="0"/>
                    </a:moveTo>
                    <a:cubicBezTo>
                      <a:pt x="48" y="0"/>
                      <a:pt x="41" y="7"/>
                      <a:pt x="28" y="21"/>
                    </a:cubicBezTo>
                    <a:cubicBezTo>
                      <a:pt x="0" y="48"/>
                      <a:pt x="0" y="48"/>
                      <a:pt x="28" y="75"/>
                    </a:cubicBezTo>
                    <a:cubicBezTo>
                      <a:pt x="41" y="102"/>
                      <a:pt x="48" y="116"/>
                      <a:pt x="58" y="116"/>
                    </a:cubicBezTo>
                    <a:cubicBezTo>
                      <a:pt x="68" y="116"/>
                      <a:pt x="82" y="102"/>
                      <a:pt x="109" y="75"/>
                    </a:cubicBezTo>
                    <a:cubicBezTo>
                      <a:pt x="136" y="48"/>
                      <a:pt x="136" y="48"/>
                      <a:pt x="109" y="21"/>
                    </a:cubicBezTo>
                    <a:cubicBezTo>
                      <a:pt x="82" y="7"/>
                      <a:pt x="68" y="0"/>
                      <a:pt x="58"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3235;p44">
                <a:extLst>
                  <a:ext uri="{FF2B5EF4-FFF2-40B4-BE49-F238E27FC236}">
                    <a16:creationId xmlns:a16="http://schemas.microsoft.com/office/drawing/2014/main" id="{8FD1DACA-E623-41CA-870D-6D0CF9739876}"/>
                  </a:ext>
                </a:extLst>
              </p:cNvPr>
              <p:cNvSpPr/>
              <p:nvPr/>
            </p:nvSpPr>
            <p:spPr>
              <a:xfrm>
                <a:off x="9770575" y="1669325"/>
                <a:ext cx="4100" cy="2925"/>
              </a:xfrm>
              <a:custGeom>
                <a:avLst/>
                <a:gdLst/>
                <a:ahLst/>
                <a:cxnLst/>
                <a:rect l="l" t="t" r="r" b="b"/>
                <a:pathLst>
                  <a:path w="164" h="117" extrusionOk="0">
                    <a:moveTo>
                      <a:pt x="103" y="1"/>
                    </a:moveTo>
                    <a:cubicBezTo>
                      <a:pt x="89" y="1"/>
                      <a:pt x="69" y="14"/>
                      <a:pt x="28" y="42"/>
                    </a:cubicBezTo>
                    <a:cubicBezTo>
                      <a:pt x="1" y="69"/>
                      <a:pt x="1" y="69"/>
                      <a:pt x="28" y="96"/>
                    </a:cubicBezTo>
                    <a:cubicBezTo>
                      <a:pt x="42" y="109"/>
                      <a:pt x="48" y="116"/>
                      <a:pt x="62" y="116"/>
                    </a:cubicBezTo>
                    <a:cubicBezTo>
                      <a:pt x="76" y="116"/>
                      <a:pt x="96" y="109"/>
                      <a:pt x="137" y="96"/>
                    </a:cubicBezTo>
                    <a:cubicBezTo>
                      <a:pt x="164" y="69"/>
                      <a:pt x="164" y="42"/>
                      <a:pt x="137" y="42"/>
                    </a:cubicBezTo>
                    <a:cubicBezTo>
                      <a:pt x="123" y="14"/>
                      <a:pt x="116" y="1"/>
                      <a:pt x="103"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3236;p44">
                <a:extLst>
                  <a:ext uri="{FF2B5EF4-FFF2-40B4-BE49-F238E27FC236}">
                    <a16:creationId xmlns:a16="http://schemas.microsoft.com/office/drawing/2014/main" id="{D74906DB-9BBA-483B-8D44-4EA27D59806D}"/>
                  </a:ext>
                </a:extLst>
              </p:cNvPr>
              <p:cNvSpPr/>
              <p:nvPr/>
            </p:nvSpPr>
            <p:spPr>
              <a:xfrm>
                <a:off x="9725825" y="1621025"/>
                <a:ext cx="3425" cy="3075"/>
              </a:xfrm>
              <a:custGeom>
                <a:avLst/>
                <a:gdLst/>
                <a:ahLst/>
                <a:cxnLst/>
                <a:rect l="l" t="t" r="r" b="b"/>
                <a:pathLst>
                  <a:path w="137" h="123" extrusionOk="0">
                    <a:moveTo>
                      <a:pt x="55" y="0"/>
                    </a:moveTo>
                    <a:cubicBezTo>
                      <a:pt x="48" y="0"/>
                      <a:pt x="41" y="7"/>
                      <a:pt x="28" y="21"/>
                    </a:cubicBezTo>
                    <a:cubicBezTo>
                      <a:pt x="1" y="75"/>
                      <a:pt x="1" y="75"/>
                      <a:pt x="28" y="102"/>
                    </a:cubicBezTo>
                    <a:cubicBezTo>
                      <a:pt x="28" y="116"/>
                      <a:pt x="35" y="122"/>
                      <a:pt x="45" y="122"/>
                    </a:cubicBezTo>
                    <a:cubicBezTo>
                      <a:pt x="55" y="122"/>
                      <a:pt x="69" y="116"/>
                      <a:pt x="82" y="102"/>
                    </a:cubicBezTo>
                    <a:cubicBezTo>
                      <a:pt x="136" y="75"/>
                      <a:pt x="136" y="75"/>
                      <a:pt x="82" y="21"/>
                    </a:cubicBezTo>
                    <a:cubicBezTo>
                      <a:pt x="69" y="7"/>
                      <a:pt x="62" y="0"/>
                      <a:pt x="55"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3237;p44">
                <a:extLst>
                  <a:ext uri="{FF2B5EF4-FFF2-40B4-BE49-F238E27FC236}">
                    <a16:creationId xmlns:a16="http://schemas.microsoft.com/office/drawing/2014/main" id="{A8534563-38F2-43E4-8AB7-AA153DEC20F3}"/>
                  </a:ext>
                </a:extLst>
              </p:cNvPr>
              <p:cNvSpPr/>
              <p:nvPr/>
            </p:nvSpPr>
            <p:spPr>
              <a:xfrm>
                <a:off x="9737350" y="1634575"/>
                <a:ext cx="3425" cy="3750"/>
              </a:xfrm>
              <a:custGeom>
                <a:avLst/>
                <a:gdLst/>
                <a:ahLst/>
                <a:cxnLst/>
                <a:rect l="l" t="t" r="r" b="b"/>
                <a:pathLst>
                  <a:path w="137" h="150" extrusionOk="0">
                    <a:moveTo>
                      <a:pt x="79" y="1"/>
                    </a:moveTo>
                    <a:cubicBezTo>
                      <a:pt x="69" y="1"/>
                      <a:pt x="55" y="8"/>
                      <a:pt x="28" y="21"/>
                    </a:cubicBezTo>
                    <a:cubicBezTo>
                      <a:pt x="1" y="75"/>
                      <a:pt x="1" y="75"/>
                      <a:pt x="28" y="130"/>
                    </a:cubicBezTo>
                    <a:cubicBezTo>
                      <a:pt x="55" y="143"/>
                      <a:pt x="69" y="150"/>
                      <a:pt x="79" y="150"/>
                    </a:cubicBezTo>
                    <a:cubicBezTo>
                      <a:pt x="89" y="150"/>
                      <a:pt x="96" y="143"/>
                      <a:pt x="109" y="130"/>
                    </a:cubicBezTo>
                    <a:cubicBezTo>
                      <a:pt x="136" y="75"/>
                      <a:pt x="136" y="75"/>
                      <a:pt x="109" y="21"/>
                    </a:cubicBezTo>
                    <a:cubicBezTo>
                      <a:pt x="96" y="8"/>
                      <a:pt x="89" y="1"/>
                      <a:pt x="79"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3238;p44">
                <a:extLst>
                  <a:ext uri="{FF2B5EF4-FFF2-40B4-BE49-F238E27FC236}">
                    <a16:creationId xmlns:a16="http://schemas.microsoft.com/office/drawing/2014/main" id="{18A5D1E4-FF46-4824-BEC5-15F9BEC6541A}"/>
                  </a:ext>
                </a:extLst>
              </p:cNvPr>
              <p:cNvSpPr/>
              <p:nvPr/>
            </p:nvSpPr>
            <p:spPr>
              <a:xfrm>
                <a:off x="9743450" y="1640750"/>
                <a:ext cx="3425" cy="3375"/>
              </a:xfrm>
              <a:custGeom>
                <a:avLst/>
                <a:gdLst/>
                <a:ahLst/>
                <a:cxnLst/>
                <a:rect l="l" t="t" r="r" b="b"/>
                <a:pathLst>
                  <a:path w="137" h="135" extrusionOk="0">
                    <a:moveTo>
                      <a:pt x="54" y="0"/>
                    </a:moveTo>
                    <a:cubicBezTo>
                      <a:pt x="46" y="0"/>
                      <a:pt x="39" y="7"/>
                      <a:pt x="28" y="18"/>
                    </a:cubicBezTo>
                    <a:cubicBezTo>
                      <a:pt x="1" y="45"/>
                      <a:pt x="1" y="45"/>
                      <a:pt x="28" y="100"/>
                    </a:cubicBezTo>
                    <a:cubicBezTo>
                      <a:pt x="50" y="100"/>
                      <a:pt x="37" y="134"/>
                      <a:pt x="45" y="134"/>
                    </a:cubicBezTo>
                    <a:cubicBezTo>
                      <a:pt x="47" y="134"/>
                      <a:pt x="50" y="132"/>
                      <a:pt x="55" y="127"/>
                    </a:cubicBezTo>
                    <a:cubicBezTo>
                      <a:pt x="137" y="100"/>
                      <a:pt x="137" y="100"/>
                      <a:pt x="109" y="45"/>
                    </a:cubicBezTo>
                    <a:cubicBezTo>
                      <a:pt x="78" y="14"/>
                      <a:pt x="65" y="0"/>
                      <a:pt x="54"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3239;p44">
                <a:extLst>
                  <a:ext uri="{FF2B5EF4-FFF2-40B4-BE49-F238E27FC236}">
                    <a16:creationId xmlns:a16="http://schemas.microsoft.com/office/drawing/2014/main" id="{3BC97831-7356-485D-B83E-7A3BF252CF92}"/>
                  </a:ext>
                </a:extLst>
              </p:cNvPr>
              <p:cNvSpPr/>
              <p:nvPr/>
            </p:nvSpPr>
            <p:spPr>
              <a:xfrm>
                <a:off x="9751600" y="1650850"/>
                <a:ext cx="3425" cy="3075"/>
              </a:xfrm>
              <a:custGeom>
                <a:avLst/>
                <a:gdLst/>
                <a:ahLst/>
                <a:cxnLst/>
                <a:rect l="l" t="t" r="r" b="b"/>
                <a:pathLst>
                  <a:path w="137" h="123" extrusionOk="0">
                    <a:moveTo>
                      <a:pt x="78" y="1"/>
                    </a:moveTo>
                    <a:cubicBezTo>
                      <a:pt x="68" y="1"/>
                      <a:pt x="55" y="8"/>
                      <a:pt x="28" y="21"/>
                    </a:cubicBezTo>
                    <a:cubicBezTo>
                      <a:pt x="0" y="48"/>
                      <a:pt x="0" y="48"/>
                      <a:pt x="28" y="102"/>
                    </a:cubicBezTo>
                    <a:cubicBezTo>
                      <a:pt x="55" y="116"/>
                      <a:pt x="68" y="123"/>
                      <a:pt x="78" y="123"/>
                    </a:cubicBezTo>
                    <a:cubicBezTo>
                      <a:pt x="89" y="123"/>
                      <a:pt x="95" y="116"/>
                      <a:pt x="109" y="102"/>
                    </a:cubicBezTo>
                    <a:cubicBezTo>
                      <a:pt x="136" y="102"/>
                      <a:pt x="136" y="48"/>
                      <a:pt x="109" y="21"/>
                    </a:cubicBezTo>
                    <a:cubicBezTo>
                      <a:pt x="95" y="8"/>
                      <a:pt x="89" y="1"/>
                      <a:pt x="78"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3240;p44">
                <a:extLst>
                  <a:ext uri="{FF2B5EF4-FFF2-40B4-BE49-F238E27FC236}">
                    <a16:creationId xmlns:a16="http://schemas.microsoft.com/office/drawing/2014/main" id="{B6C33A0B-068E-4EA5-AC2A-2A2030FBCABE}"/>
                  </a:ext>
                </a:extLst>
              </p:cNvPr>
              <p:cNvSpPr/>
              <p:nvPr/>
            </p:nvSpPr>
            <p:spPr>
              <a:xfrm>
                <a:off x="9767875" y="1668600"/>
                <a:ext cx="3750" cy="2975"/>
              </a:xfrm>
              <a:custGeom>
                <a:avLst/>
                <a:gdLst/>
                <a:ahLst/>
                <a:cxnLst/>
                <a:rect l="l" t="t" r="r" b="b"/>
                <a:pathLst>
                  <a:path w="150" h="119" extrusionOk="0">
                    <a:moveTo>
                      <a:pt x="71" y="0"/>
                    </a:moveTo>
                    <a:cubicBezTo>
                      <a:pt x="60" y="0"/>
                      <a:pt x="47" y="6"/>
                      <a:pt x="28" y="16"/>
                    </a:cubicBezTo>
                    <a:cubicBezTo>
                      <a:pt x="0" y="71"/>
                      <a:pt x="0" y="71"/>
                      <a:pt x="28" y="98"/>
                    </a:cubicBezTo>
                    <a:cubicBezTo>
                      <a:pt x="55" y="111"/>
                      <a:pt x="68" y="118"/>
                      <a:pt x="78" y="118"/>
                    </a:cubicBezTo>
                    <a:cubicBezTo>
                      <a:pt x="89" y="118"/>
                      <a:pt x="95" y="111"/>
                      <a:pt x="109" y="98"/>
                    </a:cubicBezTo>
                    <a:cubicBezTo>
                      <a:pt x="109" y="84"/>
                      <a:pt x="122" y="84"/>
                      <a:pt x="133" y="84"/>
                    </a:cubicBezTo>
                    <a:cubicBezTo>
                      <a:pt x="143" y="84"/>
                      <a:pt x="150" y="84"/>
                      <a:pt x="136" y="71"/>
                    </a:cubicBezTo>
                    <a:cubicBezTo>
                      <a:pt x="102" y="19"/>
                      <a:pt x="89" y="0"/>
                      <a:pt x="71"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3241;p44">
                <a:extLst>
                  <a:ext uri="{FF2B5EF4-FFF2-40B4-BE49-F238E27FC236}">
                    <a16:creationId xmlns:a16="http://schemas.microsoft.com/office/drawing/2014/main" id="{0C4C7D27-5CD8-4996-8DAC-76D3F2A2EA1C}"/>
                  </a:ext>
                </a:extLst>
              </p:cNvPr>
              <p:cNvSpPr/>
              <p:nvPr/>
            </p:nvSpPr>
            <p:spPr>
              <a:xfrm>
                <a:off x="9721075" y="1603400"/>
                <a:ext cx="3425" cy="3075"/>
              </a:xfrm>
              <a:custGeom>
                <a:avLst/>
                <a:gdLst/>
                <a:ahLst/>
                <a:cxnLst/>
                <a:rect l="l" t="t" r="r" b="b"/>
                <a:pathLst>
                  <a:path w="137" h="123" extrusionOk="0">
                    <a:moveTo>
                      <a:pt x="82" y="0"/>
                    </a:moveTo>
                    <a:cubicBezTo>
                      <a:pt x="75" y="0"/>
                      <a:pt x="69" y="7"/>
                      <a:pt x="55" y="20"/>
                    </a:cubicBezTo>
                    <a:cubicBezTo>
                      <a:pt x="1" y="48"/>
                      <a:pt x="1" y="48"/>
                      <a:pt x="55" y="102"/>
                    </a:cubicBezTo>
                    <a:cubicBezTo>
                      <a:pt x="69" y="115"/>
                      <a:pt x="75" y="122"/>
                      <a:pt x="82" y="122"/>
                    </a:cubicBezTo>
                    <a:cubicBezTo>
                      <a:pt x="89" y="122"/>
                      <a:pt x="96" y="115"/>
                      <a:pt x="109" y="102"/>
                    </a:cubicBezTo>
                    <a:cubicBezTo>
                      <a:pt x="136" y="48"/>
                      <a:pt x="136" y="48"/>
                      <a:pt x="109" y="20"/>
                    </a:cubicBezTo>
                    <a:cubicBezTo>
                      <a:pt x="96" y="7"/>
                      <a:pt x="89" y="0"/>
                      <a:pt x="82"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3242;p44">
                <a:extLst>
                  <a:ext uri="{FF2B5EF4-FFF2-40B4-BE49-F238E27FC236}">
                    <a16:creationId xmlns:a16="http://schemas.microsoft.com/office/drawing/2014/main" id="{49229377-A2E3-45A7-B644-A09F55A8F1FB}"/>
                  </a:ext>
                </a:extLst>
              </p:cNvPr>
              <p:cNvSpPr/>
              <p:nvPr/>
            </p:nvSpPr>
            <p:spPr>
              <a:xfrm>
                <a:off x="9750250" y="1634825"/>
                <a:ext cx="2725" cy="3875"/>
              </a:xfrm>
              <a:custGeom>
                <a:avLst/>
                <a:gdLst/>
                <a:ahLst/>
                <a:cxnLst/>
                <a:rect l="l" t="t" r="r" b="b"/>
                <a:pathLst>
                  <a:path w="109" h="155" extrusionOk="0">
                    <a:moveTo>
                      <a:pt x="45" y="1"/>
                    </a:moveTo>
                    <a:cubicBezTo>
                      <a:pt x="40" y="1"/>
                      <a:pt x="35" y="4"/>
                      <a:pt x="27" y="11"/>
                    </a:cubicBezTo>
                    <a:cubicBezTo>
                      <a:pt x="0" y="65"/>
                      <a:pt x="0" y="65"/>
                      <a:pt x="0" y="93"/>
                    </a:cubicBezTo>
                    <a:cubicBezTo>
                      <a:pt x="0" y="111"/>
                      <a:pt x="13" y="155"/>
                      <a:pt x="30" y="155"/>
                    </a:cubicBezTo>
                    <a:cubicBezTo>
                      <a:pt x="37" y="155"/>
                      <a:pt x="46" y="145"/>
                      <a:pt x="54" y="120"/>
                    </a:cubicBezTo>
                    <a:cubicBezTo>
                      <a:pt x="109" y="93"/>
                      <a:pt x="109" y="93"/>
                      <a:pt x="109" y="65"/>
                    </a:cubicBezTo>
                    <a:cubicBezTo>
                      <a:pt x="69" y="26"/>
                      <a:pt x="58" y="1"/>
                      <a:pt x="45"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3243;p44">
                <a:extLst>
                  <a:ext uri="{FF2B5EF4-FFF2-40B4-BE49-F238E27FC236}">
                    <a16:creationId xmlns:a16="http://schemas.microsoft.com/office/drawing/2014/main" id="{5AA16D74-5B8B-4966-895C-F9D3AEA20789}"/>
                  </a:ext>
                </a:extLst>
              </p:cNvPr>
              <p:cNvSpPr/>
              <p:nvPr/>
            </p:nvSpPr>
            <p:spPr>
              <a:xfrm>
                <a:off x="9751600" y="1657875"/>
                <a:ext cx="2725" cy="3300"/>
              </a:xfrm>
              <a:custGeom>
                <a:avLst/>
                <a:gdLst/>
                <a:ahLst/>
                <a:cxnLst/>
                <a:rect l="l" t="t" r="r" b="b"/>
                <a:pathLst>
                  <a:path w="109" h="132" extrusionOk="0">
                    <a:moveTo>
                      <a:pt x="73" y="0"/>
                    </a:moveTo>
                    <a:cubicBezTo>
                      <a:pt x="68" y="0"/>
                      <a:pt x="63" y="3"/>
                      <a:pt x="55" y="11"/>
                    </a:cubicBezTo>
                    <a:cubicBezTo>
                      <a:pt x="0" y="38"/>
                      <a:pt x="0" y="38"/>
                      <a:pt x="0" y="93"/>
                    </a:cubicBezTo>
                    <a:cubicBezTo>
                      <a:pt x="39" y="112"/>
                      <a:pt x="50" y="131"/>
                      <a:pt x="63" y="131"/>
                    </a:cubicBezTo>
                    <a:cubicBezTo>
                      <a:pt x="68" y="131"/>
                      <a:pt x="74" y="128"/>
                      <a:pt x="82" y="120"/>
                    </a:cubicBezTo>
                    <a:cubicBezTo>
                      <a:pt x="109" y="93"/>
                      <a:pt x="109" y="93"/>
                      <a:pt x="109" y="38"/>
                    </a:cubicBezTo>
                    <a:cubicBezTo>
                      <a:pt x="90" y="19"/>
                      <a:pt x="84" y="0"/>
                      <a:pt x="73"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3244;p44">
                <a:extLst>
                  <a:ext uri="{FF2B5EF4-FFF2-40B4-BE49-F238E27FC236}">
                    <a16:creationId xmlns:a16="http://schemas.microsoft.com/office/drawing/2014/main" id="{64908C88-318B-4238-A434-96D007E89056}"/>
                  </a:ext>
                </a:extLst>
              </p:cNvPr>
              <p:cNvSpPr/>
              <p:nvPr/>
            </p:nvSpPr>
            <p:spPr>
              <a:xfrm>
                <a:off x="9730575" y="1631200"/>
                <a:ext cx="3425" cy="2850"/>
              </a:xfrm>
              <a:custGeom>
                <a:avLst/>
                <a:gdLst/>
                <a:ahLst/>
                <a:cxnLst/>
                <a:rect l="l" t="t" r="r" b="b"/>
                <a:pathLst>
                  <a:path w="137" h="114" extrusionOk="0">
                    <a:moveTo>
                      <a:pt x="79" y="0"/>
                    </a:moveTo>
                    <a:cubicBezTo>
                      <a:pt x="68" y="0"/>
                      <a:pt x="55" y="7"/>
                      <a:pt x="28" y="21"/>
                    </a:cubicBezTo>
                    <a:cubicBezTo>
                      <a:pt x="1" y="75"/>
                      <a:pt x="1" y="75"/>
                      <a:pt x="28" y="102"/>
                    </a:cubicBezTo>
                    <a:cubicBezTo>
                      <a:pt x="28" y="102"/>
                      <a:pt x="52" y="114"/>
                      <a:pt x="76" y="114"/>
                    </a:cubicBezTo>
                    <a:cubicBezTo>
                      <a:pt x="88" y="114"/>
                      <a:pt x="100" y="111"/>
                      <a:pt x="109" y="102"/>
                    </a:cubicBezTo>
                    <a:cubicBezTo>
                      <a:pt x="136" y="75"/>
                      <a:pt x="136" y="75"/>
                      <a:pt x="109" y="21"/>
                    </a:cubicBezTo>
                    <a:cubicBezTo>
                      <a:pt x="96" y="7"/>
                      <a:pt x="89" y="0"/>
                      <a:pt x="79"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3245;p44">
                <a:extLst>
                  <a:ext uri="{FF2B5EF4-FFF2-40B4-BE49-F238E27FC236}">
                    <a16:creationId xmlns:a16="http://schemas.microsoft.com/office/drawing/2014/main" id="{ECF9FDCF-B299-41BA-8B3F-A9F5E4A2DBB0}"/>
                  </a:ext>
                </a:extLst>
              </p:cNvPr>
              <p:cNvSpPr/>
              <p:nvPr/>
            </p:nvSpPr>
            <p:spPr>
              <a:xfrm>
                <a:off x="9742775" y="1644075"/>
                <a:ext cx="3425" cy="3750"/>
              </a:xfrm>
              <a:custGeom>
                <a:avLst/>
                <a:gdLst/>
                <a:ahLst/>
                <a:cxnLst/>
                <a:rect l="l" t="t" r="r" b="b"/>
                <a:pathLst>
                  <a:path w="137" h="150" extrusionOk="0">
                    <a:moveTo>
                      <a:pt x="55" y="1"/>
                    </a:moveTo>
                    <a:cubicBezTo>
                      <a:pt x="48" y="1"/>
                      <a:pt x="42" y="7"/>
                      <a:pt x="28" y="21"/>
                    </a:cubicBezTo>
                    <a:cubicBezTo>
                      <a:pt x="1" y="48"/>
                      <a:pt x="1" y="48"/>
                      <a:pt x="28" y="129"/>
                    </a:cubicBezTo>
                    <a:cubicBezTo>
                      <a:pt x="42" y="143"/>
                      <a:pt x="48" y="150"/>
                      <a:pt x="55" y="150"/>
                    </a:cubicBezTo>
                    <a:cubicBezTo>
                      <a:pt x="62" y="150"/>
                      <a:pt x="69" y="143"/>
                      <a:pt x="82" y="129"/>
                    </a:cubicBezTo>
                    <a:cubicBezTo>
                      <a:pt x="136" y="102"/>
                      <a:pt x="136" y="102"/>
                      <a:pt x="82" y="21"/>
                    </a:cubicBezTo>
                    <a:cubicBezTo>
                      <a:pt x="69" y="7"/>
                      <a:pt x="62" y="1"/>
                      <a:pt x="55"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3246;p44">
                <a:extLst>
                  <a:ext uri="{FF2B5EF4-FFF2-40B4-BE49-F238E27FC236}">
                    <a16:creationId xmlns:a16="http://schemas.microsoft.com/office/drawing/2014/main" id="{56F33814-3145-4340-B0C4-109D65CE1982}"/>
                  </a:ext>
                </a:extLst>
              </p:cNvPr>
              <p:cNvSpPr/>
              <p:nvPr/>
            </p:nvSpPr>
            <p:spPr>
              <a:xfrm>
                <a:off x="9774650" y="1680700"/>
                <a:ext cx="3425" cy="2900"/>
              </a:xfrm>
              <a:custGeom>
                <a:avLst/>
                <a:gdLst/>
                <a:ahLst/>
                <a:cxnLst/>
                <a:rect l="l" t="t" r="r" b="b"/>
                <a:pathLst>
                  <a:path w="137" h="116" extrusionOk="0">
                    <a:moveTo>
                      <a:pt x="79" y="0"/>
                    </a:moveTo>
                    <a:cubicBezTo>
                      <a:pt x="68" y="0"/>
                      <a:pt x="55" y="7"/>
                      <a:pt x="28" y="21"/>
                    </a:cubicBezTo>
                    <a:cubicBezTo>
                      <a:pt x="1" y="48"/>
                      <a:pt x="1" y="48"/>
                      <a:pt x="28" y="75"/>
                    </a:cubicBezTo>
                    <a:cubicBezTo>
                      <a:pt x="55" y="102"/>
                      <a:pt x="68" y="116"/>
                      <a:pt x="79" y="116"/>
                    </a:cubicBezTo>
                    <a:cubicBezTo>
                      <a:pt x="89" y="116"/>
                      <a:pt x="96" y="102"/>
                      <a:pt x="109" y="75"/>
                    </a:cubicBezTo>
                    <a:cubicBezTo>
                      <a:pt x="109" y="75"/>
                      <a:pt x="136" y="48"/>
                      <a:pt x="109" y="21"/>
                    </a:cubicBezTo>
                    <a:cubicBezTo>
                      <a:pt x="96" y="7"/>
                      <a:pt x="89" y="0"/>
                      <a:pt x="79"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3247;p44">
                <a:extLst>
                  <a:ext uri="{FF2B5EF4-FFF2-40B4-BE49-F238E27FC236}">
                    <a16:creationId xmlns:a16="http://schemas.microsoft.com/office/drawing/2014/main" id="{831ABC63-9B76-4574-A5E7-FCF6A4402B72}"/>
                  </a:ext>
                </a:extLst>
              </p:cNvPr>
              <p:cNvSpPr/>
              <p:nvPr/>
            </p:nvSpPr>
            <p:spPr>
              <a:xfrm>
                <a:off x="9712275" y="1675275"/>
                <a:ext cx="3400" cy="2550"/>
              </a:xfrm>
              <a:custGeom>
                <a:avLst/>
                <a:gdLst/>
                <a:ahLst/>
                <a:cxnLst/>
                <a:rect l="l" t="t" r="r" b="b"/>
                <a:pathLst>
                  <a:path w="136" h="102" extrusionOk="0">
                    <a:moveTo>
                      <a:pt x="55" y="0"/>
                    </a:moveTo>
                    <a:cubicBezTo>
                      <a:pt x="48" y="0"/>
                      <a:pt x="41" y="7"/>
                      <a:pt x="27" y="21"/>
                    </a:cubicBezTo>
                    <a:cubicBezTo>
                      <a:pt x="0" y="75"/>
                      <a:pt x="0" y="75"/>
                      <a:pt x="27" y="102"/>
                    </a:cubicBezTo>
                    <a:lnTo>
                      <a:pt x="82" y="102"/>
                    </a:lnTo>
                    <a:cubicBezTo>
                      <a:pt x="136" y="75"/>
                      <a:pt x="136" y="75"/>
                      <a:pt x="82" y="21"/>
                    </a:cubicBezTo>
                    <a:cubicBezTo>
                      <a:pt x="68" y="7"/>
                      <a:pt x="61" y="0"/>
                      <a:pt x="55"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3248;p44">
                <a:extLst>
                  <a:ext uri="{FF2B5EF4-FFF2-40B4-BE49-F238E27FC236}">
                    <a16:creationId xmlns:a16="http://schemas.microsoft.com/office/drawing/2014/main" id="{BA5CAC04-C0D0-49B1-9F33-2AC953DF377D}"/>
                  </a:ext>
                </a:extLst>
              </p:cNvPr>
              <p:cNvSpPr/>
              <p:nvPr/>
            </p:nvSpPr>
            <p:spPr>
              <a:xfrm>
                <a:off x="9718375" y="1669325"/>
                <a:ext cx="4100" cy="2925"/>
              </a:xfrm>
              <a:custGeom>
                <a:avLst/>
                <a:gdLst/>
                <a:ahLst/>
                <a:cxnLst/>
                <a:rect l="l" t="t" r="r" b="b"/>
                <a:pathLst>
                  <a:path w="164" h="117" extrusionOk="0">
                    <a:moveTo>
                      <a:pt x="82" y="1"/>
                    </a:moveTo>
                    <a:cubicBezTo>
                      <a:pt x="75" y="1"/>
                      <a:pt x="68" y="14"/>
                      <a:pt x="55" y="42"/>
                    </a:cubicBezTo>
                    <a:cubicBezTo>
                      <a:pt x="0" y="69"/>
                      <a:pt x="0" y="69"/>
                      <a:pt x="55" y="96"/>
                    </a:cubicBezTo>
                    <a:cubicBezTo>
                      <a:pt x="68" y="109"/>
                      <a:pt x="75" y="116"/>
                      <a:pt x="82" y="116"/>
                    </a:cubicBezTo>
                    <a:cubicBezTo>
                      <a:pt x="89" y="116"/>
                      <a:pt x="95" y="109"/>
                      <a:pt x="109" y="96"/>
                    </a:cubicBezTo>
                    <a:cubicBezTo>
                      <a:pt x="163" y="69"/>
                      <a:pt x="163" y="69"/>
                      <a:pt x="109" y="42"/>
                    </a:cubicBezTo>
                    <a:cubicBezTo>
                      <a:pt x="95" y="14"/>
                      <a:pt x="89" y="1"/>
                      <a:pt x="82"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3249;p44">
                <a:extLst>
                  <a:ext uri="{FF2B5EF4-FFF2-40B4-BE49-F238E27FC236}">
                    <a16:creationId xmlns:a16="http://schemas.microsoft.com/office/drawing/2014/main" id="{0FE0A135-7302-4B76-BD44-788CF0E1088D}"/>
                  </a:ext>
                </a:extLst>
              </p:cNvPr>
              <p:cNvSpPr/>
              <p:nvPr/>
            </p:nvSpPr>
            <p:spPr>
              <a:xfrm>
                <a:off x="9727175" y="1679500"/>
                <a:ext cx="3425" cy="2925"/>
              </a:xfrm>
              <a:custGeom>
                <a:avLst/>
                <a:gdLst/>
                <a:ahLst/>
                <a:cxnLst/>
                <a:rect l="l" t="t" r="r" b="b"/>
                <a:pathLst>
                  <a:path w="137" h="117" extrusionOk="0">
                    <a:moveTo>
                      <a:pt x="79" y="1"/>
                    </a:moveTo>
                    <a:cubicBezTo>
                      <a:pt x="69" y="1"/>
                      <a:pt x="55" y="14"/>
                      <a:pt x="28" y="41"/>
                    </a:cubicBezTo>
                    <a:cubicBezTo>
                      <a:pt x="1" y="69"/>
                      <a:pt x="1" y="69"/>
                      <a:pt x="28" y="96"/>
                    </a:cubicBezTo>
                    <a:cubicBezTo>
                      <a:pt x="55" y="109"/>
                      <a:pt x="69" y="116"/>
                      <a:pt x="79" y="116"/>
                    </a:cubicBezTo>
                    <a:cubicBezTo>
                      <a:pt x="89" y="116"/>
                      <a:pt x="96" y="109"/>
                      <a:pt x="109" y="96"/>
                    </a:cubicBezTo>
                    <a:cubicBezTo>
                      <a:pt x="137" y="69"/>
                      <a:pt x="137" y="69"/>
                      <a:pt x="109" y="41"/>
                    </a:cubicBezTo>
                    <a:cubicBezTo>
                      <a:pt x="96" y="14"/>
                      <a:pt x="89" y="1"/>
                      <a:pt x="79"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3250;p44">
                <a:extLst>
                  <a:ext uri="{FF2B5EF4-FFF2-40B4-BE49-F238E27FC236}">
                    <a16:creationId xmlns:a16="http://schemas.microsoft.com/office/drawing/2014/main" id="{9240A8AB-AAC2-4DEB-967F-50F5D533DCC4}"/>
                  </a:ext>
                </a:extLst>
              </p:cNvPr>
              <p:cNvSpPr/>
              <p:nvPr/>
            </p:nvSpPr>
            <p:spPr>
              <a:xfrm>
                <a:off x="9792275" y="1579650"/>
                <a:ext cx="3425" cy="3600"/>
              </a:xfrm>
              <a:custGeom>
                <a:avLst/>
                <a:gdLst/>
                <a:ahLst/>
                <a:cxnLst/>
                <a:rect l="l" t="t" r="r" b="b"/>
                <a:pathLst>
                  <a:path w="137" h="144" extrusionOk="0">
                    <a:moveTo>
                      <a:pt x="82" y="1"/>
                    </a:moveTo>
                    <a:cubicBezTo>
                      <a:pt x="75" y="1"/>
                      <a:pt x="69" y="8"/>
                      <a:pt x="55" y="21"/>
                    </a:cubicBezTo>
                    <a:cubicBezTo>
                      <a:pt x="1" y="48"/>
                      <a:pt x="1" y="48"/>
                      <a:pt x="55" y="102"/>
                    </a:cubicBezTo>
                    <a:cubicBezTo>
                      <a:pt x="55" y="130"/>
                      <a:pt x="55" y="143"/>
                      <a:pt x="62" y="143"/>
                    </a:cubicBezTo>
                    <a:cubicBezTo>
                      <a:pt x="69" y="143"/>
                      <a:pt x="82" y="130"/>
                      <a:pt x="109" y="102"/>
                    </a:cubicBezTo>
                    <a:cubicBezTo>
                      <a:pt x="136" y="48"/>
                      <a:pt x="136" y="48"/>
                      <a:pt x="109" y="21"/>
                    </a:cubicBezTo>
                    <a:cubicBezTo>
                      <a:pt x="96" y="8"/>
                      <a:pt x="89" y="1"/>
                      <a:pt x="82"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3251;p44">
                <a:extLst>
                  <a:ext uri="{FF2B5EF4-FFF2-40B4-BE49-F238E27FC236}">
                    <a16:creationId xmlns:a16="http://schemas.microsoft.com/office/drawing/2014/main" id="{8A6C3BFC-E816-4E88-A5F5-DD43AF2BED97}"/>
                  </a:ext>
                </a:extLst>
              </p:cNvPr>
              <p:cNvSpPr/>
              <p:nvPr/>
            </p:nvSpPr>
            <p:spPr>
              <a:xfrm>
                <a:off x="9805850" y="1595925"/>
                <a:ext cx="3400" cy="2925"/>
              </a:xfrm>
              <a:custGeom>
                <a:avLst/>
                <a:gdLst/>
                <a:ahLst/>
                <a:cxnLst/>
                <a:rect l="l" t="t" r="r" b="b"/>
                <a:pathLst>
                  <a:path w="136" h="117" extrusionOk="0">
                    <a:moveTo>
                      <a:pt x="82" y="1"/>
                    </a:moveTo>
                    <a:cubicBezTo>
                      <a:pt x="75" y="1"/>
                      <a:pt x="68" y="8"/>
                      <a:pt x="55" y="21"/>
                    </a:cubicBezTo>
                    <a:cubicBezTo>
                      <a:pt x="0" y="48"/>
                      <a:pt x="0" y="48"/>
                      <a:pt x="55" y="75"/>
                    </a:cubicBezTo>
                    <a:cubicBezTo>
                      <a:pt x="68" y="102"/>
                      <a:pt x="75" y="116"/>
                      <a:pt x="82" y="116"/>
                    </a:cubicBezTo>
                    <a:cubicBezTo>
                      <a:pt x="89" y="116"/>
                      <a:pt x="95" y="102"/>
                      <a:pt x="109" y="75"/>
                    </a:cubicBezTo>
                    <a:cubicBezTo>
                      <a:pt x="136" y="48"/>
                      <a:pt x="136" y="48"/>
                      <a:pt x="109" y="21"/>
                    </a:cubicBezTo>
                    <a:cubicBezTo>
                      <a:pt x="95" y="8"/>
                      <a:pt x="89" y="1"/>
                      <a:pt x="82"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3252;p44">
                <a:extLst>
                  <a:ext uri="{FF2B5EF4-FFF2-40B4-BE49-F238E27FC236}">
                    <a16:creationId xmlns:a16="http://schemas.microsoft.com/office/drawing/2014/main" id="{E1B486B3-F4E0-472E-9C95-05940FDA31AC}"/>
                  </a:ext>
                </a:extLst>
              </p:cNvPr>
              <p:cNvSpPr/>
              <p:nvPr/>
            </p:nvSpPr>
            <p:spPr>
              <a:xfrm>
                <a:off x="9783475" y="1573550"/>
                <a:ext cx="3400" cy="3075"/>
              </a:xfrm>
              <a:custGeom>
                <a:avLst/>
                <a:gdLst/>
                <a:ahLst/>
                <a:cxnLst/>
                <a:rect l="l" t="t" r="r" b="b"/>
                <a:pathLst>
                  <a:path w="136" h="123" extrusionOk="0">
                    <a:moveTo>
                      <a:pt x="55" y="1"/>
                    </a:moveTo>
                    <a:cubicBezTo>
                      <a:pt x="48" y="1"/>
                      <a:pt x="41" y="7"/>
                      <a:pt x="27" y="21"/>
                    </a:cubicBezTo>
                    <a:cubicBezTo>
                      <a:pt x="0" y="75"/>
                      <a:pt x="0" y="75"/>
                      <a:pt x="27" y="102"/>
                    </a:cubicBezTo>
                    <a:cubicBezTo>
                      <a:pt x="27" y="116"/>
                      <a:pt x="34" y="123"/>
                      <a:pt x="44" y="123"/>
                    </a:cubicBezTo>
                    <a:cubicBezTo>
                      <a:pt x="55" y="123"/>
                      <a:pt x="68" y="116"/>
                      <a:pt x="82" y="102"/>
                    </a:cubicBezTo>
                    <a:cubicBezTo>
                      <a:pt x="136" y="75"/>
                      <a:pt x="136" y="75"/>
                      <a:pt x="82" y="21"/>
                    </a:cubicBezTo>
                    <a:cubicBezTo>
                      <a:pt x="68" y="7"/>
                      <a:pt x="61" y="1"/>
                      <a:pt x="55"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3253;p44">
                <a:extLst>
                  <a:ext uri="{FF2B5EF4-FFF2-40B4-BE49-F238E27FC236}">
                    <a16:creationId xmlns:a16="http://schemas.microsoft.com/office/drawing/2014/main" id="{46D14B40-264F-4434-910E-3CB5A4F46553}"/>
                  </a:ext>
                </a:extLst>
              </p:cNvPr>
              <p:cNvSpPr/>
              <p:nvPr/>
            </p:nvSpPr>
            <p:spPr>
              <a:xfrm>
                <a:off x="9771275" y="1583725"/>
                <a:ext cx="3400" cy="3075"/>
              </a:xfrm>
              <a:custGeom>
                <a:avLst/>
                <a:gdLst/>
                <a:ahLst/>
                <a:cxnLst/>
                <a:rect l="l" t="t" r="r" b="b"/>
                <a:pathLst>
                  <a:path w="136" h="123" extrusionOk="0">
                    <a:moveTo>
                      <a:pt x="78" y="1"/>
                    </a:moveTo>
                    <a:cubicBezTo>
                      <a:pt x="68" y="1"/>
                      <a:pt x="54" y="7"/>
                      <a:pt x="27" y="21"/>
                    </a:cubicBezTo>
                    <a:cubicBezTo>
                      <a:pt x="0" y="75"/>
                      <a:pt x="0" y="75"/>
                      <a:pt x="27" y="102"/>
                    </a:cubicBezTo>
                    <a:cubicBezTo>
                      <a:pt x="54" y="116"/>
                      <a:pt x="68" y="123"/>
                      <a:pt x="78" y="123"/>
                    </a:cubicBezTo>
                    <a:cubicBezTo>
                      <a:pt x="88" y="123"/>
                      <a:pt x="95" y="116"/>
                      <a:pt x="109" y="102"/>
                    </a:cubicBezTo>
                    <a:cubicBezTo>
                      <a:pt x="136" y="75"/>
                      <a:pt x="136" y="75"/>
                      <a:pt x="109" y="21"/>
                    </a:cubicBezTo>
                    <a:cubicBezTo>
                      <a:pt x="95" y="7"/>
                      <a:pt x="88" y="1"/>
                      <a:pt x="78"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3254;p44">
                <a:extLst>
                  <a:ext uri="{FF2B5EF4-FFF2-40B4-BE49-F238E27FC236}">
                    <a16:creationId xmlns:a16="http://schemas.microsoft.com/office/drawing/2014/main" id="{42167148-51AD-429B-964D-CBEE91B7ABF1}"/>
                  </a:ext>
                </a:extLst>
              </p:cNvPr>
              <p:cNvSpPr/>
              <p:nvPr/>
            </p:nvSpPr>
            <p:spPr>
              <a:xfrm>
                <a:off x="9782125" y="1589150"/>
                <a:ext cx="3400" cy="2900"/>
              </a:xfrm>
              <a:custGeom>
                <a:avLst/>
                <a:gdLst/>
                <a:ahLst/>
                <a:cxnLst/>
                <a:rect l="l" t="t" r="r" b="b"/>
                <a:pathLst>
                  <a:path w="136" h="116" extrusionOk="0">
                    <a:moveTo>
                      <a:pt x="81" y="1"/>
                    </a:moveTo>
                    <a:cubicBezTo>
                      <a:pt x="75" y="1"/>
                      <a:pt x="68" y="7"/>
                      <a:pt x="54" y="21"/>
                    </a:cubicBezTo>
                    <a:cubicBezTo>
                      <a:pt x="0" y="48"/>
                      <a:pt x="0" y="48"/>
                      <a:pt x="54" y="75"/>
                    </a:cubicBezTo>
                    <a:cubicBezTo>
                      <a:pt x="54" y="102"/>
                      <a:pt x="61" y="116"/>
                      <a:pt x="71" y="116"/>
                    </a:cubicBezTo>
                    <a:cubicBezTo>
                      <a:pt x="81" y="116"/>
                      <a:pt x="95" y="102"/>
                      <a:pt x="109" y="75"/>
                    </a:cubicBezTo>
                    <a:cubicBezTo>
                      <a:pt x="136" y="48"/>
                      <a:pt x="136" y="48"/>
                      <a:pt x="109" y="21"/>
                    </a:cubicBezTo>
                    <a:cubicBezTo>
                      <a:pt x="95" y="7"/>
                      <a:pt x="88" y="1"/>
                      <a:pt x="81"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3255;p44">
                <a:extLst>
                  <a:ext uri="{FF2B5EF4-FFF2-40B4-BE49-F238E27FC236}">
                    <a16:creationId xmlns:a16="http://schemas.microsoft.com/office/drawing/2014/main" id="{3B04328B-71D2-4EB2-ABCF-A5F0E1779711}"/>
                  </a:ext>
                </a:extLst>
              </p:cNvPr>
              <p:cNvSpPr/>
              <p:nvPr/>
            </p:nvSpPr>
            <p:spPr>
              <a:xfrm>
                <a:off x="9815350" y="1599325"/>
                <a:ext cx="3400" cy="2500"/>
              </a:xfrm>
              <a:custGeom>
                <a:avLst/>
                <a:gdLst/>
                <a:ahLst/>
                <a:cxnLst/>
                <a:rect l="l" t="t" r="r" b="b"/>
                <a:pathLst>
                  <a:path w="136" h="100" extrusionOk="0">
                    <a:moveTo>
                      <a:pt x="78" y="0"/>
                    </a:moveTo>
                    <a:cubicBezTo>
                      <a:pt x="68" y="0"/>
                      <a:pt x="54" y="7"/>
                      <a:pt x="27" y="21"/>
                    </a:cubicBezTo>
                    <a:cubicBezTo>
                      <a:pt x="0" y="48"/>
                      <a:pt x="0" y="48"/>
                      <a:pt x="27" y="75"/>
                    </a:cubicBezTo>
                    <a:cubicBezTo>
                      <a:pt x="45" y="93"/>
                      <a:pt x="57" y="99"/>
                      <a:pt x="66" y="99"/>
                    </a:cubicBezTo>
                    <a:cubicBezTo>
                      <a:pt x="84" y="99"/>
                      <a:pt x="91" y="75"/>
                      <a:pt x="109" y="75"/>
                    </a:cubicBezTo>
                    <a:cubicBezTo>
                      <a:pt x="136" y="48"/>
                      <a:pt x="136" y="48"/>
                      <a:pt x="109" y="21"/>
                    </a:cubicBezTo>
                    <a:cubicBezTo>
                      <a:pt x="95" y="7"/>
                      <a:pt x="88" y="0"/>
                      <a:pt x="78"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3256;p44">
                <a:extLst>
                  <a:ext uri="{FF2B5EF4-FFF2-40B4-BE49-F238E27FC236}">
                    <a16:creationId xmlns:a16="http://schemas.microsoft.com/office/drawing/2014/main" id="{8BA5620D-5E9D-475F-8288-F72BE4BD4619}"/>
                  </a:ext>
                </a:extLst>
              </p:cNvPr>
              <p:cNvSpPr/>
              <p:nvPr/>
            </p:nvSpPr>
            <p:spPr>
              <a:xfrm>
                <a:off x="9727175" y="1594750"/>
                <a:ext cx="3425" cy="2900"/>
              </a:xfrm>
              <a:custGeom>
                <a:avLst/>
                <a:gdLst/>
                <a:ahLst/>
                <a:cxnLst/>
                <a:rect l="l" t="t" r="r" b="b"/>
                <a:pathLst>
                  <a:path w="137" h="116" extrusionOk="0">
                    <a:moveTo>
                      <a:pt x="79" y="0"/>
                    </a:moveTo>
                    <a:cubicBezTo>
                      <a:pt x="69" y="0"/>
                      <a:pt x="55" y="14"/>
                      <a:pt x="28" y="41"/>
                    </a:cubicBezTo>
                    <a:cubicBezTo>
                      <a:pt x="1" y="68"/>
                      <a:pt x="1" y="68"/>
                      <a:pt x="28" y="95"/>
                    </a:cubicBezTo>
                    <a:cubicBezTo>
                      <a:pt x="55" y="109"/>
                      <a:pt x="55" y="116"/>
                      <a:pt x="59" y="116"/>
                    </a:cubicBezTo>
                    <a:cubicBezTo>
                      <a:pt x="62" y="116"/>
                      <a:pt x="69" y="109"/>
                      <a:pt x="109" y="95"/>
                    </a:cubicBezTo>
                    <a:cubicBezTo>
                      <a:pt x="137" y="68"/>
                      <a:pt x="137" y="68"/>
                      <a:pt x="109" y="41"/>
                    </a:cubicBezTo>
                    <a:cubicBezTo>
                      <a:pt x="96" y="14"/>
                      <a:pt x="89" y="0"/>
                      <a:pt x="79"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3257;p44">
                <a:extLst>
                  <a:ext uri="{FF2B5EF4-FFF2-40B4-BE49-F238E27FC236}">
                    <a16:creationId xmlns:a16="http://schemas.microsoft.com/office/drawing/2014/main" id="{7CB9B898-D9EE-4A08-9541-2A382383A60D}"/>
                  </a:ext>
                </a:extLst>
              </p:cNvPr>
              <p:cNvSpPr/>
              <p:nvPr/>
            </p:nvSpPr>
            <p:spPr>
              <a:xfrm>
                <a:off x="9747525" y="1618475"/>
                <a:ext cx="3425" cy="2900"/>
              </a:xfrm>
              <a:custGeom>
                <a:avLst/>
                <a:gdLst/>
                <a:ahLst/>
                <a:cxnLst/>
                <a:rect l="l" t="t" r="r" b="b"/>
                <a:pathLst>
                  <a:path w="137" h="116" extrusionOk="0">
                    <a:moveTo>
                      <a:pt x="79" y="1"/>
                    </a:moveTo>
                    <a:cubicBezTo>
                      <a:pt x="69" y="1"/>
                      <a:pt x="55" y="14"/>
                      <a:pt x="28" y="41"/>
                    </a:cubicBezTo>
                    <a:cubicBezTo>
                      <a:pt x="1" y="68"/>
                      <a:pt x="1" y="68"/>
                      <a:pt x="28" y="96"/>
                    </a:cubicBezTo>
                    <a:cubicBezTo>
                      <a:pt x="55" y="109"/>
                      <a:pt x="69" y="116"/>
                      <a:pt x="79" y="116"/>
                    </a:cubicBezTo>
                    <a:cubicBezTo>
                      <a:pt x="89" y="116"/>
                      <a:pt x="96" y="109"/>
                      <a:pt x="109" y="96"/>
                    </a:cubicBezTo>
                    <a:cubicBezTo>
                      <a:pt x="136" y="68"/>
                      <a:pt x="136" y="68"/>
                      <a:pt x="109" y="41"/>
                    </a:cubicBezTo>
                    <a:cubicBezTo>
                      <a:pt x="96" y="14"/>
                      <a:pt x="89" y="1"/>
                      <a:pt x="79"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3258;p44">
                <a:extLst>
                  <a:ext uri="{FF2B5EF4-FFF2-40B4-BE49-F238E27FC236}">
                    <a16:creationId xmlns:a16="http://schemas.microsoft.com/office/drawing/2014/main" id="{153158E2-281A-4BC0-AF69-12E5C73A8CB1}"/>
                  </a:ext>
                </a:extLst>
              </p:cNvPr>
              <p:cNvSpPr/>
              <p:nvPr/>
            </p:nvSpPr>
            <p:spPr>
              <a:xfrm>
                <a:off x="9780075" y="1654925"/>
                <a:ext cx="3425" cy="3075"/>
              </a:xfrm>
              <a:custGeom>
                <a:avLst/>
                <a:gdLst/>
                <a:ahLst/>
                <a:cxnLst/>
                <a:rect l="l" t="t" r="r" b="b"/>
                <a:pathLst>
                  <a:path w="137" h="123" extrusionOk="0">
                    <a:moveTo>
                      <a:pt x="55" y="1"/>
                    </a:moveTo>
                    <a:cubicBezTo>
                      <a:pt x="48" y="1"/>
                      <a:pt x="41" y="7"/>
                      <a:pt x="28" y="21"/>
                    </a:cubicBezTo>
                    <a:cubicBezTo>
                      <a:pt x="1" y="75"/>
                      <a:pt x="1" y="75"/>
                      <a:pt x="28" y="102"/>
                    </a:cubicBezTo>
                    <a:cubicBezTo>
                      <a:pt x="41" y="116"/>
                      <a:pt x="48" y="123"/>
                      <a:pt x="55" y="123"/>
                    </a:cubicBezTo>
                    <a:cubicBezTo>
                      <a:pt x="62" y="123"/>
                      <a:pt x="68" y="116"/>
                      <a:pt x="82" y="102"/>
                    </a:cubicBezTo>
                    <a:cubicBezTo>
                      <a:pt x="136" y="75"/>
                      <a:pt x="136" y="75"/>
                      <a:pt x="82" y="21"/>
                    </a:cubicBezTo>
                    <a:cubicBezTo>
                      <a:pt x="68" y="7"/>
                      <a:pt x="62" y="1"/>
                      <a:pt x="55"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3259;p44">
                <a:extLst>
                  <a:ext uri="{FF2B5EF4-FFF2-40B4-BE49-F238E27FC236}">
                    <a16:creationId xmlns:a16="http://schemas.microsoft.com/office/drawing/2014/main" id="{2E82582A-C1C8-4FA2-AC2F-FB2F93745B28}"/>
                  </a:ext>
                </a:extLst>
              </p:cNvPr>
              <p:cNvSpPr/>
              <p:nvPr/>
            </p:nvSpPr>
            <p:spPr>
              <a:xfrm>
                <a:off x="9801100" y="1678650"/>
                <a:ext cx="3425" cy="3075"/>
              </a:xfrm>
              <a:custGeom>
                <a:avLst/>
                <a:gdLst/>
                <a:ahLst/>
                <a:cxnLst/>
                <a:rect l="l" t="t" r="r" b="b"/>
                <a:pathLst>
                  <a:path w="137" h="123" extrusionOk="0">
                    <a:moveTo>
                      <a:pt x="58" y="1"/>
                    </a:moveTo>
                    <a:cubicBezTo>
                      <a:pt x="48" y="1"/>
                      <a:pt x="41" y="8"/>
                      <a:pt x="28" y="21"/>
                    </a:cubicBezTo>
                    <a:cubicBezTo>
                      <a:pt x="0" y="75"/>
                      <a:pt x="0" y="75"/>
                      <a:pt x="28" y="103"/>
                    </a:cubicBezTo>
                    <a:cubicBezTo>
                      <a:pt x="41" y="116"/>
                      <a:pt x="48" y="123"/>
                      <a:pt x="58" y="123"/>
                    </a:cubicBezTo>
                    <a:cubicBezTo>
                      <a:pt x="68" y="123"/>
                      <a:pt x="82" y="116"/>
                      <a:pt x="109" y="103"/>
                    </a:cubicBezTo>
                    <a:cubicBezTo>
                      <a:pt x="136" y="75"/>
                      <a:pt x="136" y="75"/>
                      <a:pt x="109" y="21"/>
                    </a:cubicBezTo>
                    <a:cubicBezTo>
                      <a:pt x="82" y="8"/>
                      <a:pt x="68" y="1"/>
                      <a:pt x="58"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3260;p44">
                <a:extLst>
                  <a:ext uri="{FF2B5EF4-FFF2-40B4-BE49-F238E27FC236}">
                    <a16:creationId xmlns:a16="http://schemas.microsoft.com/office/drawing/2014/main" id="{1459948E-6407-48B1-B10A-55ECF6E49B77}"/>
                  </a:ext>
                </a:extLst>
              </p:cNvPr>
              <p:cNvSpPr/>
              <p:nvPr/>
            </p:nvSpPr>
            <p:spPr>
              <a:xfrm>
                <a:off x="9805850" y="1673900"/>
                <a:ext cx="4775" cy="2925"/>
              </a:xfrm>
              <a:custGeom>
                <a:avLst/>
                <a:gdLst/>
                <a:ahLst/>
                <a:cxnLst/>
                <a:rect l="l" t="t" r="r" b="b"/>
                <a:pathLst>
                  <a:path w="191" h="117" extrusionOk="0">
                    <a:moveTo>
                      <a:pt x="105" y="1"/>
                    </a:moveTo>
                    <a:cubicBezTo>
                      <a:pt x="95" y="1"/>
                      <a:pt x="82" y="8"/>
                      <a:pt x="55" y="21"/>
                    </a:cubicBezTo>
                    <a:cubicBezTo>
                      <a:pt x="0" y="48"/>
                      <a:pt x="0" y="48"/>
                      <a:pt x="55" y="76"/>
                    </a:cubicBezTo>
                    <a:cubicBezTo>
                      <a:pt x="82" y="103"/>
                      <a:pt x="95" y="116"/>
                      <a:pt x="105" y="116"/>
                    </a:cubicBezTo>
                    <a:cubicBezTo>
                      <a:pt x="116" y="116"/>
                      <a:pt x="122" y="103"/>
                      <a:pt x="136" y="76"/>
                    </a:cubicBezTo>
                    <a:cubicBezTo>
                      <a:pt x="190" y="48"/>
                      <a:pt x="190" y="48"/>
                      <a:pt x="136" y="21"/>
                    </a:cubicBezTo>
                    <a:cubicBezTo>
                      <a:pt x="122" y="8"/>
                      <a:pt x="116" y="1"/>
                      <a:pt x="105"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3261;p44">
                <a:extLst>
                  <a:ext uri="{FF2B5EF4-FFF2-40B4-BE49-F238E27FC236}">
                    <a16:creationId xmlns:a16="http://schemas.microsoft.com/office/drawing/2014/main" id="{16CC5D42-F7D8-4E1F-A5BC-6E0148601549}"/>
                  </a:ext>
                </a:extLst>
              </p:cNvPr>
              <p:cNvSpPr/>
              <p:nvPr/>
            </p:nvSpPr>
            <p:spPr>
              <a:xfrm>
                <a:off x="9761100" y="1624925"/>
                <a:ext cx="4075" cy="3175"/>
              </a:xfrm>
              <a:custGeom>
                <a:avLst/>
                <a:gdLst/>
                <a:ahLst/>
                <a:cxnLst/>
                <a:rect l="l" t="t" r="r" b="b"/>
                <a:pathLst>
                  <a:path w="163" h="127" extrusionOk="0">
                    <a:moveTo>
                      <a:pt x="82" y="0"/>
                    </a:moveTo>
                    <a:cubicBezTo>
                      <a:pt x="27" y="55"/>
                      <a:pt x="0" y="55"/>
                      <a:pt x="27" y="82"/>
                    </a:cubicBezTo>
                    <a:cubicBezTo>
                      <a:pt x="59" y="113"/>
                      <a:pt x="72" y="127"/>
                      <a:pt x="83" y="127"/>
                    </a:cubicBezTo>
                    <a:cubicBezTo>
                      <a:pt x="91" y="127"/>
                      <a:pt x="97" y="120"/>
                      <a:pt x="109" y="109"/>
                    </a:cubicBezTo>
                    <a:cubicBezTo>
                      <a:pt x="136" y="82"/>
                      <a:pt x="163" y="82"/>
                      <a:pt x="136" y="55"/>
                    </a:cubicBezTo>
                    <a:cubicBezTo>
                      <a:pt x="109" y="0"/>
                      <a:pt x="109" y="0"/>
                      <a:pt x="82"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3262;p44">
                <a:extLst>
                  <a:ext uri="{FF2B5EF4-FFF2-40B4-BE49-F238E27FC236}">
                    <a16:creationId xmlns:a16="http://schemas.microsoft.com/office/drawing/2014/main" id="{B31E799A-27E3-41E7-BDC4-B33F8B132003}"/>
                  </a:ext>
                </a:extLst>
              </p:cNvPr>
              <p:cNvSpPr/>
              <p:nvPr/>
            </p:nvSpPr>
            <p:spPr>
              <a:xfrm>
                <a:off x="9804500" y="1672800"/>
                <a:ext cx="3075" cy="2825"/>
              </a:xfrm>
              <a:custGeom>
                <a:avLst/>
                <a:gdLst/>
                <a:ahLst/>
                <a:cxnLst/>
                <a:rect l="l" t="t" r="r" b="b"/>
                <a:pathLst>
                  <a:path w="123" h="113" extrusionOk="0">
                    <a:moveTo>
                      <a:pt x="55" y="0"/>
                    </a:moveTo>
                    <a:cubicBezTo>
                      <a:pt x="46" y="0"/>
                      <a:pt x="39" y="14"/>
                      <a:pt x="27" y="38"/>
                    </a:cubicBezTo>
                    <a:cubicBezTo>
                      <a:pt x="0" y="65"/>
                      <a:pt x="0" y="65"/>
                      <a:pt x="27" y="92"/>
                    </a:cubicBezTo>
                    <a:cubicBezTo>
                      <a:pt x="14" y="106"/>
                      <a:pt x="14" y="113"/>
                      <a:pt x="20" y="113"/>
                    </a:cubicBezTo>
                    <a:cubicBezTo>
                      <a:pt x="27" y="113"/>
                      <a:pt x="41" y="106"/>
                      <a:pt x="54" y="92"/>
                    </a:cubicBezTo>
                    <a:cubicBezTo>
                      <a:pt x="54" y="79"/>
                      <a:pt x="75" y="79"/>
                      <a:pt x="92" y="79"/>
                    </a:cubicBezTo>
                    <a:cubicBezTo>
                      <a:pt x="109" y="79"/>
                      <a:pt x="122" y="79"/>
                      <a:pt x="109" y="65"/>
                    </a:cubicBezTo>
                    <a:cubicBezTo>
                      <a:pt x="79" y="21"/>
                      <a:pt x="65" y="0"/>
                      <a:pt x="55"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3263;p44">
                <a:extLst>
                  <a:ext uri="{FF2B5EF4-FFF2-40B4-BE49-F238E27FC236}">
                    <a16:creationId xmlns:a16="http://schemas.microsoft.com/office/drawing/2014/main" id="{36F6C793-F86B-4D64-A0A2-35DC2C8127C0}"/>
                  </a:ext>
                </a:extLst>
              </p:cNvPr>
              <p:cNvSpPr/>
              <p:nvPr/>
            </p:nvSpPr>
            <p:spPr>
              <a:xfrm>
                <a:off x="9744150" y="1626450"/>
                <a:ext cx="3400" cy="2900"/>
              </a:xfrm>
              <a:custGeom>
                <a:avLst/>
                <a:gdLst/>
                <a:ahLst/>
                <a:cxnLst/>
                <a:rect l="l" t="t" r="r" b="b"/>
                <a:pathLst>
                  <a:path w="136" h="116" extrusionOk="0">
                    <a:moveTo>
                      <a:pt x="78" y="0"/>
                    </a:moveTo>
                    <a:cubicBezTo>
                      <a:pt x="68" y="0"/>
                      <a:pt x="54" y="7"/>
                      <a:pt x="27" y="21"/>
                    </a:cubicBezTo>
                    <a:cubicBezTo>
                      <a:pt x="0" y="48"/>
                      <a:pt x="0" y="48"/>
                      <a:pt x="27" y="75"/>
                    </a:cubicBezTo>
                    <a:cubicBezTo>
                      <a:pt x="54" y="102"/>
                      <a:pt x="68" y="116"/>
                      <a:pt x="78" y="116"/>
                    </a:cubicBezTo>
                    <a:cubicBezTo>
                      <a:pt x="88" y="116"/>
                      <a:pt x="95" y="102"/>
                      <a:pt x="109" y="75"/>
                    </a:cubicBezTo>
                    <a:cubicBezTo>
                      <a:pt x="136" y="48"/>
                      <a:pt x="136" y="21"/>
                      <a:pt x="109" y="21"/>
                    </a:cubicBezTo>
                    <a:cubicBezTo>
                      <a:pt x="95" y="7"/>
                      <a:pt x="88" y="0"/>
                      <a:pt x="78"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3264;p44">
                <a:extLst>
                  <a:ext uri="{FF2B5EF4-FFF2-40B4-BE49-F238E27FC236}">
                    <a16:creationId xmlns:a16="http://schemas.microsoft.com/office/drawing/2014/main" id="{4D52D465-57C3-42E1-9F30-3AF7CAE2AD02}"/>
                  </a:ext>
                </a:extLst>
              </p:cNvPr>
              <p:cNvSpPr/>
              <p:nvPr/>
            </p:nvSpPr>
            <p:spPr>
              <a:xfrm>
                <a:off x="9754300" y="1637500"/>
                <a:ext cx="3425" cy="3550"/>
              </a:xfrm>
              <a:custGeom>
                <a:avLst/>
                <a:gdLst/>
                <a:ahLst/>
                <a:cxnLst/>
                <a:rect l="l" t="t" r="r" b="b"/>
                <a:pathLst>
                  <a:path w="137" h="142" extrusionOk="0">
                    <a:moveTo>
                      <a:pt x="67" y="1"/>
                    </a:moveTo>
                    <a:cubicBezTo>
                      <a:pt x="58" y="1"/>
                      <a:pt x="46" y="4"/>
                      <a:pt x="28" y="13"/>
                    </a:cubicBezTo>
                    <a:cubicBezTo>
                      <a:pt x="1" y="40"/>
                      <a:pt x="1" y="40"/>
                      <a:pt x="28" y="121"/>
                    </a:cubicBezTo>
                    <a:cubicBezTo>
                      <a:pt x="55" y="135"/>
                      <a:pt x="69" y="141"/>
                      <a:pt x="79" y="141"/>
                    </a:cubicBezTo>
                    <a:cubicBezTo>
                      <a:pt x="89" y="141"/>
                      <a:pt x="96" y="135"/>
                      <a:pt x="109" y="121"/>
                    </a:cubicBezTo>
                    <a:cubicBezTo>
                      <a:pt x="137" y="94"/>
                      <a:pt x="137" y="94"/>
                      <a:pt x="109" y="13"/>
                    </a:cubicBezTo>
                    <a:cubicBezTo>
                      <a:pt x="91" y="13"/>
                      <a:pt x="85" y="1"/>
                      <a:pt x="67"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3265;p44">
                <a:extLst>
                  <a:ext uri="{FF2B5EF4-FFF2-40B4-BE49-F238E27FC236}">
                    <a16:creationId xmlns:a16="http://schemas.microsoft.com/office/drawing/2014/main" id="{6CD4E82D-7B5C-4E6C-A8BE-B980BA68B571}"/>
                  </a:ext>
                </a:extLst>
              </p:cNvPr>
              <p:cNvSpPr/>
              <p:nvPr/>
            </p:nvSpPr>
            <p:spPr>
              <a:xfrm>
                <a:off x="9761100" y="1645600"/>
                <a:ext cx="3400" cy="2900"/>
              </a:xfrm>
              <a:custGeom>
                <a:avLst/>
                <a:gdLst/>
                <a:ahLst/>
                <a:cxnLst/>
                <a:rect l="l" t="t" r="r" b="b"/>
                <a:pathLst>
                  <a:path w="136" h="116" extrusionOk="0">
                    <a:moveTo>
                      <a:pt x="78" y="1"/>
                    </a:moveTo>
                    <a:cubicBezTo>
                      <a:pt x="68" y="1"/>
                      <a:pt x="54" y="14"/>
                      <a:pt x="27" y="41"/>
                    </a:cubicBezTo>
                    <a:cubicBezTo>
                      <a:pt x="27" y="68"/>
                      <a:pt x="0" y="68"/>
                      <a:pt x="27" y="96"/>
                    </a:cubicBezTo>
                    <a:cubicBezTo>
                      <a:pt x="54" y="109"/>
                      <a:pt x="68" y="116"/>
                      <a:pt x="78" y="116"/>
                    </a:cubicBezTo>
                    <a:cubicBezTo>
                      <a:pt x="88" y="116"/>
                      <a:pt x="95" y="109"/>
                      <a:pt x="109" y="96"/>
                    </a:cubicBezTo>
                    <a:cubicBezTo>
                      <a:pt x="136" y="68"/>
                      <a:pt x="136" y="68"/>
                      <a:pt x="109" y="41"/>
                    </a:cubicBezTo>
                    <a:cubicBezTo>
                      <a:pt x="95" y="14"/>
                      <a:pt x="88" y="1"/>
                      <a:pt x="78"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3266;p44">
                <a:extLst>
                  <a:ext uri="{FF2B5EF4-FFF2-40B4-BE49-F238E27FC236}">
                    <a16:creationId xmlns:a16="http://schemas.microsoft.com/office/drawing/2014/main" id="{856F798C-E19B-480C-ACAB-0FC4959073C4}"/>
                  </a:ext>
                </a:extLst>
              </p:cNvPr>
              <p:cNvSpPr/>
              <p:nvPr/>
            </p:nvSpPr>
            <p:spPr>
              <a:xfrm>
                <a:off x="9775325" y="1661700"/>
                <a:ext cx="3425" cy="3075"/>
              </a:xfrm>
              <a:custGeom>
                <a:avLst/>
                <a:gdLst/>
                <a:ahLst/>
                <a:cxnLst/>
                <a:rect l="l" t="t" r="r" b="b"/>
                <a:pathLst>
                  <a:path w="137" h="123" extrusionOk="0">
                    <a:moveTo>
                      <a:pt x="82" y="1"/>
                    </a:moveTo>
                    <a:cubicBezTo>
                      <a:pt x="75" y="1"/>
                      <a:pt x="69" y="8"/>
                      <a:pt x="55" y="21"/>
                    </a:cubicBezTo>
                    <a:cubicBezTo>
                      <a:pt x="1" y="48"/>
                      <a:pt x="1" y="48"/>
                      <a:pt x="55" y="102"/>
                    </a:cubicBezTo>
                    <a:cubicBezTo>
                      <a:pt x="69" y="116"/>
                      <a:pt x="75" y="123"/>
                      <a:pt x="82" y="123"/>
                    </a:cubicBezTo>
                    <a:cubicBezTo>
                      <a:pt x="89" y="123"/>
                      <a:pt x="96" y="116"/>
                      <a:pt x="109" y="102"/>
                    </a:cubicBezTo>
                    <a:cubicBezTo>
                      <a:pt x="136" y="75"/>
                      <a:pt x="136" y="75"/>
                      <a:pt x="109" y="21"/>
                    </a:cubicBezTo>
                    <a:cubicBezTo>
                      <a:pt x="96" y="8"/>
                      <a:pt x="89" y="1"/>
                      <a:pt x="82"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3267;p44">
                <a:extLst>
                  <a:ext uri="{FF2B5EF4-FFF2-40B4-BE49-F238E27FC236}">
                    <a16:creationId xmlns:a16="http://schemas.microsoft.com/office/drawing/2014/main" id="{94926679-8F52-42DA-97D9-BFD76B6FF4D8}"/>
                  </a:ext>
                </a:extLst>
              </p:cNvPr>
              <p:cNvSpPr/>
              <p:nvPr/>
            </p:nvSpPr>
            <p:spPr>
              <a:xfrm>
                <a:off x="9785500" y="1673750"/>
                <a:ext cx="4775" cy="2050"/>
              </a:xfrm>
              <a:custGeom>
                <a:avLst/>
                <a:gdLst/>
                <a:ahLst/>
                <a:cxnLst/>
                <a:rect l="l" t="t" r="r" b="b"/>
                <a:pathLst>
                  <a:path w="191" h="82" extrusionOk="0">
                    <a:moveTo>
                      <a:pt x="82" y="0"/>
                    </a:moveTo>
                    <a:cubicBezTo>
                      <a:pt x="28" y="27"/>
                      <a:pt x="1" y="27"/>
                      <a:pt x="28" y="54"/>
                    </a:cubicBezTo>
                    <a:cubicBezTo>
                      <a:pt x="82" y="82"/>
                      <a:pt x="82" y="82"/>
                      <a:pt x="109" y="82"/>
                    </a:cubicBezTo>
                    <a:cubicBezTo>
                      <a:pt x="136" y="82"/>
                      <a:pt x="191" y="54"/>
                      <a:pt x="136" y="27"/>
                    </a:cubicBezTo>
                    <a:cubicBezTo>
                      <a:pt x="109" y="0"/>
                      <a:pt x="109" y="0"/>
                      <a:pt x="82"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3268;p44">
                <a:extLst>
                  <a:ext uri="{FF2B5EF4-FFF2-40B4-BE49-F238E27FC236}">
                    <a16:creationId xmlns:a16="http://schemas.microsoft.com/office/drawing/2014/main" id="{68F5ED58-B618-4E11-BF6C-7748176C35C1}"/>
                  </a:ext>
                </a:extLst>
              </p:cNvPr>
              <p:cNvSpPr/>
              <p:nvPr/>
            </p:nvSpPr>
            <p:spPr>
              <a:xfrm>
                <a:off x="9712950" y="1586450"/>
                <a:ext cx="3400" cy="3075"/>
              </a:xfrm>
              <a:custGeom>
                <a:avLst/>
                <a:gdLst/>
                <a:ahLst/>
                <a:cxnLst/>
                <a:rect l="l" t="t" r="r" b="b"/>
                <a:pathLst>
                  <a:path w="136" h="123" extrusionOk="0">
                    <a:moveTo>
                      <a:pt x="58" y="0"/>
                    </a:moveTo>
                    <a:cubicBezTo>
                      <a:pt x="48" y="0"/>
                      <a:pt x="41" y="7"/>
                      <a:pt x="28" y="20"/>
                    </a:cubicBezTo>
                    <a:cubicBezTo>
                      <a:pt x="0" y="47"/>
                      <a:pt x="0" y="47"/>
                      <a:pt x="28" y="102"/>
                    </a:cubicBezTo>
                    <a:cubicBezTo>
                      <a:pt x="28" y="115"/>
                      <a:pt x="34" y="122"/>
                      <a:pt x="48" y="122"/>
                    </a:cubicBezTo>
                    <a:cubicBezTo>
                      <a:pt x="61" y="122"/>
                      <a:pt x="82" y="115"/>
                      <a:pt x="109" y="102"/>
                    </a:cubicBezTo>
                    <a:cubicBezTo>
                      <a:pt x="136" y="47"/>
                      <a:pt x="136" y="47"/>
                      <a:pt x="109" y="20"/>
                    </a:cubicBezTo>
                    <a:cubicBezTo>
                      <a:pt x="82" y="7"/>
                      <a:pt x="68" y="0"/>
                      <a:pt x="58"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3269;p44">
                <a:extLst>
                  <a:ext uri="{FF2B5EF4-FFF2-40B4-BE49-F238E27FC236}">
                    <a16:creationId xmlns:a16="http://schemas.microsoft.com/office/drawing/2014/main" id="{BBC7B7F5-99BA-4882-B0F5-DA2D77BFF610}"/>
                  </a:ext>
                </a:extLst>
              </p:cNvPr>
              <p:cNvSpPr/>
              <p:nvPr/>
            </p:nvSpPr>
            <p:spPr>
              <a:xfrm>
                <a:off x="9723125" y="1598125"/>
                <a:ext cx="3400" cy="2925"/>
              </a:xfrm>
              <a:custGeom>
                <a:avLst/>
                <a:gdLst/>
                <a:ahLst/>
                <a:cxnLst/>
                <a:rect l="l" t="t" r="r" b="b"/>
                <a:pathLst>
                  <a:path w="136" h="117" extrusionOk="0">
                    <a:moveTo>
                      <a:pt x="58" y="1"/>
                    </a:moveTo>
                    <a:cubicBezTo>
                      <a:pt x="48" y="1"/>
                      <a:pt x="41" y="14"/>
                      <a:pt x="27" y="42"/>
                    </a:cubicBezTo>
                    <a:cubicBezTo>
                      <a:pt x="0" y="69"/>
                      <a:pt x="0" y="69"/>
                      <a:pt x="27" y="96"/>
                    </a:cubicBezTo>
                    <a:cubicBezTo>
                      <a:pt x="41" y="109"/>
                      <a:pt x="48" y="116"/>
                      <a:pt x="58" y="116"/>
                    </a:cubicBezTo>
                    <a:cubicBezTo>
                      <a:pt x="68" y="116"/>
                      <a:pt x="82" y="109"/>
                      <a:pt x="109" y="96"/>
                    </a:cubicBezTo>
                    <a:cubicBezTo>
                      <a:pt x="136" y="69"/>
                      <a:pt x="136" y="69"/>
                      <a:pt x="109" y="42"/>
                    </a:cubicBezTo>
                    <a:cubicBezTo>
                      <a:pt x="82" y="14"/>
                      <a:pt x="68" y="1"/>
                      <a:pt x="58"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3270;p44">
                <a:extLst>
                  <a:ext uri="{FF2B5EF4-FFF2-40B4-BE49-F238E27FC236}">
                    <a16:creationId xmlns:a16="http://schemas.microsoft.com/office/drawing/2014/main" id="{1B1AA225-84C1-426F-B5D5-C33CBAB024E8}"/>
                  </a:ext>
                </a:extLst>
              </p:cNvPr>
              <p:cNvSpPr/>
              <p:nvPr/>
            </p:nvSpPr>
            <p:spPr>
              <a:xfrm>
                <a:off x="9736675" y="1614075"/>
                <a:ext cx="4100" cy="2725"/>
              </a:xfrm>
              <a:custGeom>
                <a:avLst/>
                <a:gdLst/>
                <a:ahLst/>
                <a:cxnLst/>
                <a:rect l="l" t="t" r="r" b="b"/>
                <a:pathLst>
                  <a:path w="164" h="109" extrusionOk="0">
                    <a:moveTo>
                      <a:pt x="55" y="0"/>
                    </a:moveTo>
                    <a:cubicBezTo>
                      <a:pt x="28" y="27"/>
                      <a:pt x="1" y="27"/>
                      <a:pt x="28" y="82"/>
                    </a:cubicBezTo>
                    <a:cubicBezTo>
                      <a:pt x="55" y="109"/>
                      <a:pt x="55" y="109"/>
                      <a:pt x="109" y="109"/>
                    </a:cubicBezTo>
                    <a:cubicBezTo>
                      <a:pt x="136" y="82"/>
                      <a:pt x="163" y="82"/>
                      <a:pt x="136" y="27"/>
                    </a:cubicBezTo>
                    <a:cubicBezTo>
                      <a:pt x="109" y="0"/>
                      <a:pt x="109" y="0"/>
                      <a:pt x="55"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3271;p44">
                <a:extLst>
                  <a:ext uri="{FF2B5EF4-FFF2-40B4-BE49-F238E27FC236}">
                    <a16:creationId xmlns:a16="http://schemas.microsoft.com/office/drawing/2014/main" id="{E36DF932-658A-428D-8AF5-AC7FEEDDD9FD}"/>
                  </a:ext>
                </a:extLst>
              </p:cNvPr>
              <p:cNvSpPr/>
              <p:nvPr/>
            </p:nvSpPr>
            <p:spPr>
              <a:xfrm>
                <a:off x="9755000" y="1634575"/>
                <a:ext cx="3400" cy="3450"/>
              </a:xfrm>
              <a:custGeom>
                <a:avLst/>
                <a:gdLst/>
                <a:ahLst/>
                <a:cxnLst/>
                <a:rect l="l" t="t" r="r" b="b"/>
                <a:pathLst>
                  <a:path w="136" h="138" extrusionOk="0">
                    <a:moveTo>
                      <a:pt x="81" y="1"/>
                    </a:moveTo>
                    <a:cubicBezTo>
                      <a:pt x="75" y="1"/>
                      <a:pt x="68" y="8"/>
                      <a:pt x="54" y="21"/>
                    </a:cubicBezTo>
                    <a:cubicBezTo>
                      <a:pt x="0" y="75"/>
                      <a:pt x="0" y="75"/>
                      <a:pt x="54" y="103"/>
                    </a:cubicBezTo>
                    <a:cubicBezTo>
                      <a:pt x="76" y="103"/>
                      <a:pt x="63" y="137"/>
                      <a:pt x="71" y="137"/>
                    </a:cubicBezTo>
                    <a:cubicBezTo>
                      <a:pt x="73" y="137"/>
                      <a:pt x="76" y="135"/>
                      <a:pt x="81" y="130"/>
                    </a:cubicBezTo>
                    <a:cubicBezTo>
                      <a:pt x="109" y="75"/>
                      <a:pt x="136" y="75"/>
                      <a:pt x="109" y="21"/>
                    </a:cubicBezTo>
                    <a:cubicBezTo>
                      <a:pt x="95" y="8"/>
                      <a:pt x="88" y="1"/>
                      <a:pt x="81"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3272;p44">
                <a:extLst>
                  <a:ext uri="{FF2B5EF4-FFF2-40B4-BE49-F238E27FC236}">
                    <a16:creationId xmlns:a16="http://schemas.microsoft.com/office/drawing/2014/main" id="{D1D23F3A-DFA7-44FE-85DF-8860A84CD5BC}"/>
                  </a:ext>
                </a:extLst>
              </p:cNvPr>
              <p:cNvSpPr/>
              <p:nvPr/>
            </p:nvSpPr>
            <p:spPr>
              <a:xfrm>
                <a:off x="9784825" y="1668025"/>
                <a:ext cx="3425" cy="2850"/>
              </a:xfrm>
              <a:custGeom>
                <a:avLst/>
                <a:gdLst/>
                <a:ahLst/>
                <a:cxnLst/>
                <a:rect l="l" t="t" r="r" b="b"/>
                <a:pathLst>
                  <a:path w="137" h="114" extrusionOk="0">
                    <a:moveTo>
                      <a:pt x="67" y="0"/>
                    </a:moveTo>
                    <a:cubicBezTo>
                      <a:pt x="58" y="0"/>
                      <a:pt x="46" y="3"/>
                      <a:pt x="28" y="12"/>
                    </a:cubicBezTo>
                    <a:cubicBezTo>
                      <a:pt x="1" y="39"/>
                      <a:pt x="1" y="39"/>
                      <a:pt x="28" y="94"/>
                    </a:cubicBezTo>
                    <a:cubicBezTo>
                      <a:pt x="55" y="107"/>
                      <a:pt x="68" y="114"/>
                      <a:pt x="78" y="114"/>
                    </a:cubicBezTo>
                    <a:cubicBezTo>
                      <a:pt x="89" y="114"/>
                      <a:pt x="95" y="107"/>
                      <a:pt x="109" y="94"/>
                    </a:cubicBezTo>
                    <a:cubicBezTo>
                      <a:pt x="136" y="39"/>
                      <a:pt x="136" y="39"/>
                      <a:pt x="109" y="12"/>
                    </a:cubicBezTo>
                    <a:cubicBezTo>
                      <a:pt x="91" y="12"/>
                      <a:pt x="85" y="0"/>
                      <a:pt x="67"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3273;p44">
                <a:extLst>
                  <a:ext uri="{FF2B5EF4-FFF2-40B4-BE49-F238E27FC236}">
                    <a16:creationId xmlns:a16="http://schemas.microsoft.com/office/drawing/2014/main" id="{2856C9C5-8C10-4E27-B884-D7B8C6B7352A}"/>
                  </a:ext>
                </a:extLst>
              </p:cNvPr>
              <p:cNvSpPr/>
              <p:nvPr/>
            </p:nvSpPr>
            <p:spPr>
              <a:xfrm>
                <a:off x="9812625" y="1646725"/>
                <a:ext cx="2750" cy="3575"/>
              </a:xfrm>
              <a:custGeom>
                <a:avLst/>
                <a:gdLst/>
                <a:ahLst/>
                <a:cxnLst/>
                <a:rect l="l" t="t" r="r" b="b"/>
                <a:pathLst>
                  <a:path w="110" h="143" extrusionOk="0">
                    <a:moveTo>
                      <a:pt x="74" y="0"/>
                    </a:moveTo>
                    <a:cubicBezTo>
                      <a:pt x="69" y="0"/>
                      <a:pt x="63" y="7"/>
                      <a:pt x="55" y="23"/>
                    </a:cubicBezTo>
                    <a:cubicBezTo>
                      <a:pt x="1" y="51"/>
                      <a:pt x="1" y="51"/>
                      <a:pt x="1" y="78"/>
                    </a:cubicBezTo>
                    <a:cubicBezTo>
                      <a:pt x="40" y="117"/>
                      <a:pt x="51" y="143"/>
                      <a:pt x="64" y="143"/>
                    </a:cubicBezTo>
                    <a:cubicBezTo>
                      <a:pt x="69" y="143"/>
                      <a:pt x="75" y="139"/>
                      <a:pt x="82" y="132"/>
                    </a:cubicBezTo>
                    <a:cubicBezTo>
                      <a:pt x="109" y="78"/>
                      <a:pt x="109" y="78"/>
                      <a:pt x="109" y="51"/>
                    </a:cubicBezTo>
                    <a:cubicBezTo>
                      <a:pt x="90" y="32"/>
                      <a:pt x="85" y="0"/>
                      <a:pt x="74"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3274;p44">
                <a:extLst>
                  <a:ext uri="{FF2B5EF4-FFF2-40B4-BE49-F238E27FC236}">
                    <a16:creationId xmlns:a16="http://schemas.microsoft.com/office/drawing/2014/main" id="{FB8CB72F-9567-4D98-8521-645E8F5ACD63}"/>
                  </a:ext>
                </a:extLst>
              </p:cNvPr>
              <p:cNvSpPr/>
              <p:nvPr/>
            </p:nvSpPr>
            <p:spPr>
              <a:xfrm>
                <a:off x="9782125" y="1617175"/>
                <a:ext cx="2725" cy="3300"/>
              </a:xfrm>
              <a:custGeom>
                <a:avLst/>
                <a:gdLst/>
                <a:ahLst/>
                <a:cxnLst/>
                <a:rect l="l" t="t" r="r" b="b"/>
                <a:pathLst>
                  <a:path w="109" h="132" extrusionOk="0">
                    <a:moveTo>
                      <a:pt x="72" y="1"/>
                    </a:moveTo>
                    <a:cubicBezTo>
                      <a:pt x="68" y="1"/>
                      <a:pt x="62" y="4"/>
                      <a:pt x="54" y="12"/>
                    </a:cubicBezTo>
                    <a:cubicBezTo>
                      <a:pt x="0" y="39"/>
                      <a:pt x="0" y="39"/>
                      <a:pt x="0" y="93"/>
                    </a:cubicBezTo>
                    <a:cubicBezTo>
                      <a:pt x="38" y="112"/>
                      <a:pt x="50" y="132"/>
                      <a:pt x="62" y="132"/>
                    </a:cubicBezTo>
                    <a:cubicBezTo>
                      <a:pt x="68" y="132"/>
                      <a:pt x="73" y="128"/>
                      <a:pt x="81" y="120"/>
                    </a:cubicBezTo>
                    <a:cubicBezTo>
                      <a:pt x="109" y="93"/>
                      <a:pt x="109" y="93"/>
                      <a:pt x="109" y="39"/>
                    </a:cubicBezTo>
                    <a:cubicBezTo>
                      <a:pt x="89" y="20"/>
                      <a:pt x="84" y="1"/>
                      <a:pt x="72"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3275;p44">
                <a:extLst>
                  <a:ext uri="{FF2B5EF4-FFF2-40B4-BE49-F238E27FC236}">
                    <a16:creationId xmlns:a16="http://schemas.microsoft.com/office/drawing/2014/main" id="{D657A55E-10FA-40A1-8D82-B8A3A7DA838C}"/>
                  </a:ext>
                </a:extLst>
              </p:cNvPr>
              <p:cNvSpPr/>
              <p:nvPr/>
            </p:nvSpPr>
            <p:spPr>
              <a:xfrm>
                <a:off x="9798375" y="1638825"/>
                <a:ext cx="2750" cy="2900"/>
              </a:xfrm>
              <a:custGeom>
                <a:avLst/>
                <a:gdLst/>
                <a:ahLst/>
                <a:cxnLst/>
                <a:rect l="l" t="t" r="r" b="b"/>
                <a:pathLst>
                  <a:path w="110" h="116" extrusionOk="0">
                    <a:moveTo>
                      <a:pt x="79" y="0"/>
                    </a:moveTo>
                    <a:cubicBezTo>
                      <a:pt x="69" y="0"/>
                      <a:pt x="55" y="14"/>
                      <a:pt x="28" y="41"/>
                    </a:cubicBezTo>
                    <a:cubicBezTo>
                      <a:pt x="1" y="68"/>
                      <a:pt x="1" y="68"/>
                      <a:pt x="28" y="95"/>
                    </a:cubicBezTo>
                    <a:cubicBezTo>
                      <a:pt x="55" y="109"/>
                      <a:pt x="69" y="116"/>
                      <a:pt x="79" y="116"/>
                    </a:cubicBezTo>
                    <a:cubicBezTo>
                      <a:pt x="89" y="116"/>
                      <a:pt x="96" y="109"/>
                      <a:pt x="109" y="95"/>
                    </a:cubicBezTo>
                    <a:lnTo>
                      <a:pt x="109" y="41"/>
                    </a:lnTo>
                    <a:cubicBezTo>
                      <a:pt x="96" y="14"/>
                      <a:pt x="89" y="0"/>
                      <a:pt x="79"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3276;p44">
                <a:extLst>
                  <a:ext uri="{FF2B5EF4-FFF2-40B4-BE49-F238E27FC236}">
                    <a16:creationId xmlns:a16="http://schemas.microsoft.com/office/drawing/2014/main" id="{353F56F5-6E81-495C-AB57-E3C0634BF6F2}"/>
                  </a:ext>
                </a:extLst>
              </p:cNvPr>
              <p:cNvSpPr/>
              <p:nvPr/>
            </p:nvSpPr>
            <p:spPr>
              <a:xfrm>
                <a:off x="9807200" y="1648350"/>
                <a:ext cx="3425" cy="2875"/>
              </a:xfrm>
              <a:custGeom>
                <a:avLst/>
                <a:gdLst/>
                <a:ahLst/>
                <a:cxnLst/>
                <a:rect l="l" t="t" r="r" b="b"/>
                <a:pathLst>
                  <a:path w="137" h="115" extrusionOk="0">
                    <a:moveTo>
                      <a:pt x="48" y="1"/>
                    </a:moveTo>
                    <a:cubicBezTo>
                      <a:pt x="43" y="1"/>
                      <a:pt x="37" y="4"/>
                      <a:pt x="28" y="13"/>
                    </a:cubicBezTo>
                    <a:cubicBezTo>
                      <a:pt x="1" y="67"/>
                      <a:pt x="1" y="67"/>
                      <a:pt x="28" y="94"/>
                    </a:cubicBezTo>
                    <a:cubicBezTo>
                      <a:pt x="41" y="108"/>
                      <a:pt x="48" y="114"/>
                      <a:pt x="55" y="114"/>
                    </a:cubicBezTo>
                    <a:cubicBezTo>
                      <a:pt x="62" y="114"/>
                      <a:pt x="68" y="108"/>
                      <a:pt x="82" y="94"/>
                    </a:cubicBezTo>
                    <a:cubicBezTo>
                      <a:pt x="136" y="67"/>
                      <a:pt x="136" y="67"/>
                      <a:pt x="82" y="13"/>
                    </a:cubicBezTo>
                    <a:cubicBezTo>
                      <a:pt x="64" y="13"/>
                      <a:pt x="58" y="1"/>
                      <a:pt x="48"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3277;p44">
                <a:extLst>
                  <a:ext uri="{FF2B5EF4-FFF2-40B4-BE49-F238E27FC236}">
                    <a16:creationId xmlns:a16="http://schemas.microsoft.com/office/drawing/2014/main" id="{F4FA5D4A-987C-45D7-A796-6E7FC4D16FBD}"/>
                  </a:ext>
                </a:extLst>
              </p:cNvPr>
              <p:cNvSpPr/>
              <p:nvPr/>
            </p:nvSpPr>
            <p:spPr>
              <a:xfrm>
                <a:off x="9776700" y="1593900"/>
                <a:ext cx="3400" cy="3075"/>
              </a:xfrm>
              <a:custGeom>
                <a:avLst/>
                <a:gdLst/>
                <a:ahLst/>
                <a:cxnLst/>
                <a:rect l="l" t="t" r="r" b="b"/>
                <a:pathLst>
                  <a:path w="136" h="123" extrusionOk="0">
                    <a:moveTo>
                      <a:pt x="54" y="0"/>
                    </a:moveTo>
                    <a:cubicBezTo>
                      <a:pt x="47" y="0"/>
                      <a:pt x="41" y="7"/>
                      <a:pt x="27" y="21"/>
                    </a:cubicBezTo>
                    <a:cubicBezTo>
                      <a:pt x="0" y="48"/>
                      <a:pt x="0" y="48"/>
                      <a:pt x="27" y="102"/>
                    </a:cubicBezTo>
                    <a:cubicBezTo>
                      <a:pt x="41" y="116"/>
                      <a:pt x="47" y="122"/>
                      <a:pt x="54" y="122"/>
                    </a:cubicBezTo>
                    <a:cubicBezTo>
                      <a:pt x="61" y="122"/>
                      <a:pt x="68" y="116"/>
                      <a:pt x="81" y="102"/>
                    </a:cubicBezTo>
                    <a:cubicBezTo>
                      <a:pt x="136" y="75"/>
                      <a:pt x="136" y="75"/>
                      <a:pt x="81" y="21"/>
                    </a:cubicBezTo>
                    <a:cubicBezTo>
                      <a:pt x="68" y="7"/>
                      <a:pt x="61" y="0"/>
                      <a:pt x="54"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3278;p44">
                <a:extLst>
                  <a:ext uri="{FF2B5EF4-FFF2-40B4-BE49-F238E27FC236}">
                    <a16:creationId xmlns:a16="http://schemas.microsoft.com/office/drawing/2014/main" id="{5FC37E3C-7A81-43E1-8911-45803268861D}"/>
                  </a:ext>
                </a:extLst>
              </p:cNvPr>
              <p:cNvSpPr/>
              <p:nvPr/>
            </p:nvSpPr>
            <p:spPr>
              <a:xfrm>
                <a:off x="9752950" y="1575600"/>
                <a:ext cx="3425" cy="2900"/>
              </a:xfrm>
              <a:custGeom>
                <a:avLst/>
                <a:gdLst/>
                <a:ahLst/>
                <a:cxnLst/>
                <a:rect l="l" t="t" r="r" b="b"/>
                <a:pathLst>
                  <a:path w="137" h="116" extrusionOk="0">
                    <a:moveTo>
                      <a:pt x="55" y="0"/>
                    </a:moveTo>
                    <a:cubicBezTo>
                      <a:pt x="48" y="0"/>
                      <a:pt x="41" y="7"/>
                      <a:pt x="28" y="20"/>
                    </a:cubicBezTo>
                    <a:cubicBezTo>
                      <a:pt x="1" y="48"/>
                      <a:pt x="1" y="48"/>
                      <a:pt x="28" y="75"/>
                    </a:cubicBezTo>
                    <a:cubicBezTo>
                      <a:pt x="41" y="102"/>
                      <a:pt x="48" y="115"/>
                      <a:pt x="55" y="115"/>
                    </a:cubicBezTo>
                    <a:cubicBezTo>
                      <a:pt x="62" y="115"/>
                      <a:pt x="69" y="102"/>
                      <a:pt x="82" y="75"/>
                    </a:cubicBezTo>
                    <a:cubicBezTo>
                      <a:pt x="136" y="48"/>
                      <a:pt x="136" y="48"/>
                      <a:pt x="82" y="20"/>
                    </a:cubicBezTo>
                    <a:cubicBezTo>
                      <a:pt x="69" y="7"/>
                      <a:pt x="62" y="0"/>
                      <a:pt x="55"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3279;p44">
                <a:extLst>
                  <a:ext uri="{FF2B5EF4-FFF2-40B4-BE49-F238E27FC236}">
                    <a16:creationId xmlns:a16="http://schemas.microsoft.com/office/drawing/2014/main" id="{17FF5640-6183-4875-BB39-806B78BC78E1}"/>
                  </a:ext>
                </a:extLst>
              </p:cNvPr>
              <p:cNvSpPr/>
              <p:nvPr/>
            </p:nvSpPr>
            <p:spPr>
              <a:xfrm>
                <a:off x="9747525" y="1573550"/>
                <a:ext cx="3425" cy="3075"/>
              </a:xfrm>
              <a:custGeom>
                <a:avLst/>
                <a:gdLst/>
                <a:ahLst/>
                <a:cxnLst/>
                <a:rect l="l" t="t" r="r" b="b"/>
                <a:pathLst>
                  <a:path w="137" h="123" extrusionOk="0">
                    <a:moveTo>
                      <a:pt x="79" y="1"/>
                    </a:moveTo>
                    <a:cubicBezTo>
                      <a:pt x="69" y="1"/>
                      <a:pt x="55" y="7"/>
                      <a:pt x="28" y="21"/>
                    </a:cubicBezTo>
                    <a:cubicBezTo>
                      <a:pt x="1" y="75"/>
                      <a:pt x="1" y="75"/>
                      <a:pt x="28" y="102"/>
                    </a:cubicBezTo>
                    <a:cubicBezTo>
                      <a:pt x="55" y="116"/>
                      <a:pt x="69" y="123"/>
                      <a:pt x="79" y="123"/>
                    </a:cubicBezTo>
                    <a:cubicBezTo>
                      <a:pt x="89" y="123"/>
                      <a:pt x="96" y="116"/>
                      <a:pt x="109" y="102"/>
                    </a:cubicBezTo>
                    <a:cubicBezTo>
                      <a:pt x="136" y="75"/>
                      <a:pt x="136" y="75"/>
                      <a:pt x="109" y="21"/>
                    </a:cubicBezTo>
                    <a:cubicBezTo>
                      <a:pt x="96" y="7"/>
                      <a:pt x="89" y="1"/>
                      <a:pt x="79"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3280;p44">
                <a:extLst>
                  <a:ext uri="{FF2B5EF4-FFF2-40B4-BE49-F238E27FC236}">
                    <a16:creationId xmlns:a16="http://schemas.microsoft.com/office/drawing/2014/main" id="{4DE3AEAA-7BDB-4DDE-868D-32DC68826267}"/>
                  </a:ext>
                </a:extLst>
              </p:cNvPr>
              <p:cNvSpPr/>
              <p:nvPr/>
            </p:nvSpPr>
            <p:spPr>
              <a:xfrm>
                <a:off x="9790250" y="1621025"/>
                <a:ext cx="3425" cy="3075"/>
              </a:xfrm>
              <a:custGeom>
                <a:avLst/>
                <a:gdLst/>
                <a:ahLst/>
                <a:cxnLst/>
                <a:rect l="l" t="t" r="r" b="b"/>
                <a:pathLst>
                  <a:path w="137" h="123" extrusionOk="0">
                    <a:moveTo>
                      <a:pt x="45" y="0"/>
                    </a:moveTo>
                    <a:cubicBezTo>
                      <a:pt x="34" y="0"/>
                      <a:pt x="28" y="7"/>
                      <a:pt x="28" y="21"/>
                    </a:cubicBezTo>
                    <a:cubicBezTo>
                      <a:pt x="1" y="75"/>
                      <a:pt x="1" y="75"/>
                      <a:pt x="28" y="102"/>
                    </a:cubicBezTo>
                    <a:cubicBezTo>
                      <a:pt x="41" y="116"/>
                      <a:pt x="48" y="122"/>
                      <a:pt x="55" y="122"/>
                    </a:cubicBezTo>
                    <a:cubicBezTo>
                      <a:pt x="62" y="122"/>
                      <a:pt x="68" y="116"/>
                      <a:pt x="82" y="102"/>
                    </a:cubicBezTo>
                    <a:cubicBezTo>
                      <a:pt x="136" y="75"/>
                      <a:pt x="136" y="75"/>
                      <a:pt x="82" y="21"/>
                    </a:cubicBezTo>
                    <a:cubicBezTo>
                      <a:pt x="68" y="7"/>
                      <a:pt x="55" y="0"/>
                      <a:pt x="45"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3281;p44">
                <a:extLst>
                  <a:ext uri="{FF2B5EF4-FFF2-40B4-BE49-F238E27FC236}">
                    <a16:creationId xmlns:a16="http://schemas.microsoft.com/office/drawing/2014/main" id="{CFC8ED28-DB51-4120-88DA-004B20FE791D}"/>
                  </a:ext>
                </a:extLst>
              </p:cNvPr>
              <p:cNvSpPr/>
              <p:nvPr/>
            </p:nvSpPr>
            <p:spPr>
              <a:xfrm>
                <a:off x="9729900" y="1577175"/>
                <a:ext cx="2725" cy="3300"/>
              </a:xfrm>
              <a:custGeom>
                <a:avLst/>
                <a:gdLst/>
                <a:ahLst/>
                <a:cxnLst/>
                <a:rect l="l" t="t" r="r" b="b"/>
                <a:pathLst>
                  <a:path w="109" h="132" extrusionOk="0">
                    <a:moveTo>
                      <a:pt x="56" y="0"/>
                    </a:moveTo>
                    <a:cubicBezTo>
                      <a:pt x="46" y="0"/>
                      <a:pt x="36" y="4"/>
                      <a:pt x="28" y="12"/>
                    </a:cubicBezTo>
                    <a:cubicBezTo>
                      <a:pt x="0" y="39"/>
                      <a:pt x="0" y="39"/>
                      <a:pt x="0" y="93"/>
                    </a:cubicBezTo>
                    <a:cubicBezTo>
                      <a:pt x="20" y="112"/>
                      <a:pt x="25" y="131"/>
                      <a:pt x="37" y="131"/>
                    </a:cubicBezTo>
                    <a:cubicBezTo>
                      <a:pt x="41" y="131"/>
                      <a:pt x="47" y="128"/>
                      <a:pt x="55" y="120"/>
                    </a:cubicBezTo>
                    <a:cubicBezTo>
                      <a:pt x="109" y="93"/>
                      <a:pt x="109" y="93"/>
                      <a:pt x="109" y="39"/>
                    </a:cubicBezTo>
                    <a:cubicBezTo>
                      <a:pt x="109" y="20"/>
                      <a:pt x="82" y="0"/>
                      <a:pt x="56"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3282;p44">
                <a:extLst>
                  <a:ext uri="{FF2B5EF4-FFF2-40B4-BE49-F238E27FC236}">
                    <a16:creationId xmlns:a16="http://schemas.microsoft.com/office/drawing/2014/main" id="{29502F58-21F3-4090-ABD7-58E497425FE2}"/>
                  </a:ext>
                </a:extLst>
              </p:cNvPr>
              <p:cNvSpPr/>
              <p:nvPr/>
            </p:nvSpPr>
            <p:spPr>
              <a:xfrm>
                <a:off x="9735325" y="1583725"/>
                <a:ext cx="4100" cy="3075"/>
              </a:xfrm>
              <a:custGeom>
                <a:avLst/>
                <a:gdLst/>
                <a:ahLst/>
                <a:cxnLst/>
                <a:rect l="l" t="t" r="r" b="b"/>
                <a:pathLst>
                  <a:path w="164" h="123" extrusionOk="0">
                    <a:moveTo>
                      <a:pt x="82" y="1"/>
                    </a:moveTo>
                    <a:cubicBezTo>
                      <a:pt x="75" y="1"/>
                      <a:pt x="68" y="7"/>
                      <a:pt x="55" y="21"/>
                    </a:cubicBezTo>
                    <a:cubicBezTo>
                      <a:pt x="0" y="75"/>
                      <a:pt x="0" y="75"/>
                      <a:pt x="55" y="102"/>
                    </a:cubicBezTo>
                    <a:cubicBezTo>
                      <a:pt x="68" y="116"/>
                      <a:pt x="75" y="123"/>
                      <a:pt x="82" y="123"/>
                    </a:cubicBezTo>
                    <a:cubicBezTo>
                      <a:pt x="89" y="123"/>
                      <a:pt x="95" y="116"/>
                      <a:pt x="109" y="102"/>
                    </a:cubicBezTo>
                    <a:cubicBezTo>
                      <a:pt x="109" y="102"/>
                      <a:pt x="163" y="75"/>
                      <a:pt x="109" y="21"/>
                    </a:cubicBezTo>
                    <a:cubicBezTo>
                      <a:pt x="95" y="7"/>
                      <a:pt x="89" y="1"/>
                      <a:pt x="82"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3283;p44">
                <a:extLst>
                  <a:ext uri="{FF2B5EF4-FFF2-40B4-BE49-F238E27FC236}">
                    <a16:creationId xmlns:a16="http://schemas.microsoft.com/office/drawing/2014/main" id="{C18E5C57-B7CD-405C-886C-0D235E828BE8}"/>
                  </a:ext>
                </a:extLst>
              </p:cNvPr>
              <p:cNvSpPr/>
              <p:nvPr/>
            </p:nvSpPr>
            <p:spPr>
              <a:xfrm>
                <a:off x="9738025" y="1587975"/>
                <a:ext cx="3425" cy="2900"/>
              </a:xfrm>
              <a:custGeom>
                <a:avLst/>
                <a:gdLst/>
                <a:ahLst/>
                <a:cxnLst/>
                <a:rect l="l" t="t" r="r" b="b"/>
                <a:pathLst>
                  <a:path w="137" h="116" extrusionOk="0">
                    <a:moveTo>
                      <a:pt x="82" y="0"/>
                    </a:moveTo>
                    <a:cubicBezTo>
                      <a:pt x="76" y="0"/>
                      <a:pt x="69" y="14"/>
                      <a:pt x="55" y="41"/>
                    </a:cubicBezTo>
                    <a:cubicBezTo>
                      <a:pt x="55" y="41"/>
                      <a:pt x="1" y="68"/>
                      <a:pt x="55" y="95"/>
                    </a:cubicBezTo>
                    <a:cubicBezTo>
                      <a:pt x="69" y="109"/>
                      <a:pt x="76" y="115"/>
                      <a:pt x="82" y="115"/>
                    </a:cubicBezTo>
                    <a:cubicBezTo>
                      <a:pt x="89" y="115"/>
                      <a:pt x="96" y="109"/>
                      <a:pt x="109" y="95"/>
                    </a:cubicBezTo>
                    <a:cubicBezTo>
                      <a:pt x="137" y="68"/>
                      <a:pt x="137" y="68"/>
                      <a:pt x="109" y="41"/>
                    </a:cubicBezTo>
                    <a:cubicBezTo>
                      <a:pt x="96" y="14"/>
                      <a:pt x="89" y="0"/>
                      <a:pt x="82"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3284;p44">
                <a:extLst>
                  <a:ext uri="{FF2B5EF4-FFF2-40B4-BE49-F238E27FC236}">
                    <a16:creationId xmlns:a16="http://schemas.microsoft.com/office/drawing/2014/main" id="{2B3E7545-6791-44D6-938D-5E412FE445B7}"/>
                  </a:ext>
                </a:extLst>
              </p:cNvPr>
              <p:cNvSpPr/>
              <p:nvPr/>
            </p:nvSpPr>
            <p:spPr>
              <a:xfrm>
                <a:off x="9807875" y="1665950"/>
                <a:ext cx="3425" cy="2900"/>
              </a:xfrm>
              <a:custGeom>
                <a:avLst/>
                <a:gdLst/>
                <a:ahLst/>
                <a:cxnLst/>
                <a:rect l="l" t="t" r="r" b="b"/>
                <a:pathLst>
                  <a:path w="137" h="116" extrusionOk="0">
                    <a:moveTo>
                      <a:pt x="58" y="0"/>
                    </a:moveTo>
                    <a:cubicBezTo>
                      <a:pt x="48" y="0"/>
                      <a:pt x="41" y="14"/>
                      <a:pt x="28" y="41"/>
                    </a:cubicBezTo>
                    <a:cubicBezTo>
                      <a:pt x="1" y="68"/>
                      <a:pt x="1" y="68"/>
                      <a:pt x="28" y="95"/>
                    </a:cubicBezTo>
                    <a:cubicBezTo>
                      <a:pt x="41" y="109"/>
                      <a:pt x="48" y="116"/>
                      <a:pt x="58" y="116"/>
                    </a:cubicBezTo>
                    <a:cubicBezTo>
                      <a:pt x="69" y="116"/>
                      <a:pt x="82" y="109"/>
                      <a:pt x="109" y="95"/>
                    </a:cubicBezTo>
                    <a:cubicBezTo>
                      <a:pt x="136" y="68"/>
                      <a:pt x="136" y="68"/>
                      <a:pt x="109" y="41"/>
                    </a:cubicBezTo>
                    <a:cubicBezTo>
                      <a:pt x="82" y="14"/>
                      <a:pt x="69" y="0"/>
                      <a:pt x="58"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3285;p44">
                <a:extLst>
                  <a:ext uri="{FF2B5EF4-FFF2-40B4-BE49-F238E27FC236}">
                    <a16:creationId xmlns:a16="http://schemas.microsoft.com/office/drawing/2014/main" id="{EE8BEB46-1D84-40DB-8CAA-EC4951FAB548}"/>
                  </a:ext>
                </a:extLst>
              </p:cNvPr>
              <p:cNvSpPr/>
              <p:nvPr/>
            </p:nvSpPr>
            <p:spPr>
              <a:xfrm>
                <a:off x="9752950" y="1607700"/>
                <a:ext cx="2075" cy="3275"/>
              </a:xfrm>
              <a:custGeom>
                <a:avLst/>
                <a:gdLst/>
                <a:ahLst/>
                <a:cxnLst/>
                <a:rect l="l" t="t" r="r" b="b"/>
                <a:pathLst>
                  <a:path w="83" h="131" extrusionOk="0">
                    <a:moveTo>
                      <a:pt x="61" y="1"/>
                    </a:moveTo>
                    <a:cubicBezTo>
                      <a:pt x="53" y="1"/>
                      <a:pt x="42" y="4"/>
                      <a:pt x="28" y="11"/>
                    </a:cubicBezTo>
                    <a:cubicBezTo>
                      <a:pt x="1" y="65"/>
                      <a:pt x="1" y="65"/>
                      <a:pt x="1" y="93"/>
                    </a:cubicBezTo>
                    <a:cubicBezTo>
                      <a:pt x="20" y="112"/>
                      <a:pt x="25" y="131"/>
                      <a:pt x="37" y="131"/>
                    </a:cubicBezTo>
                    <a:cubicBezTo>
                      <a:pt x="41" y="131"/>
                      <a:pt x="47" y="128"/>
                      <a:pt x="55" y="120"/>
                    </a:cubicBezTo>
                    <a:cubicBezTo>
                      <a:pt x="82" y="93"/>
                      <a:pt x="82" y="93"/>
                      <a:pt x="82" y="65"/>
                    </a:cubicBezTo>
                    <a:cubicBezTo>
                      <a:pt x="82" y="26"/>
                      <a:pt x="82" y="1"/>
                      <a:pt x="61"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3286;p44">
                <a:extLst>
                  <a:ext uri="{FF2B5EF4-FFF2-40B4-BE49-F238E27FC236}">
                    <a16:creationId xmlns:a16="http://schemas.microsoft.com/office/drawing/2014/main" id="{5DCEE095-6E70-4C96-8D82-400E4657769D}"/>
                  </a:ext>
                </a:extLst>
              </p:cNvPr>
              <p:cNvSpPr/>
              <p:nvPr/>
            </p:nvSpPr>
            <p:spPr>
              <a:xfrm>
                <a:off x="9764475" y="1621875"/>
                <a:ext cx="3425" cy="2700"/>
              </a:xfrm>
              <a:custGeom>
                <a:avLst/>
                <a:gdLst/>
                <a:ahLst/>
                <a:cxnLst/>
                <a:rect l="l" t="t" r="r" b="b"/>
                <a:pathLst>
                  <a:path w="137" h="108" extrusionOk="0">
                    <a:moveTo>
                      <a:pt x="79" y="0"/>
                    </a:moveTo>
                    <a:cubicBezTo>
                      <a:pt x="69" y="0"/>
                      <a:pt x="55" y="14"/>
                      <a:pt x="28" y="41"/>
                    </a:cubicBezTo>
                    <a:cubicBezTo>
                      <a:pt x="1" y="68"/>
                      <a:pt x="1" y="68"/>
                      <a:pt x="28" y="95"/>
                    </a:cubicBezTo>
                    <a:cubicBezTo>
                      <a:pt x="64" y="95"/>
                      <a:pt x="88" y="107"/>
                      <a:pt x="100" y="107"/>
                    </a:cubicBezTo>
                    <a:cubicBezTo>
                      <a:pt x="106" y="107"/>
                      <a:pt x="109" y="104"/>
                      <a:pt x="109" y="95"/>
                    </a:cubicBezTo>
                    <a:cubicBezTo>
                      <a:pt x="136" y="68"/>
                      <a:pt x="136" y="68"/>
                      <a:pt x="109" y="41"/>
                    </a:cubicBezTo>
                    <a:cubicBezTo>
                      <a:pt x="96" y="14"/>
                      <a:pt x="89" y="0"/>
                      <a:pt x="79"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3287;p44">
                <a:extLst>
                  <a:ext uri="{FF2B5EF4-FFF2-40B4-BE49-F238E27FC236}">
                    <a16:creationId xmlns:a16="http://schemas.microsoft.com/office/drawing/2014/main" id="{533C52A3-68EE-4ABF-8CFF-14556458BAE2}"/>
                  </a:ext>
                </a:extLst>
              </p:cNvPr>
              <p:cNvSpPr/>
              <p:nvPr/>
            </p:nvSpPr>
            <p:spPr>
              <a:xfrm>
                <a:off x="9778725" y="1637300"/>
                <a:ext cx="3425" cy="3075"/>
              </a:xfrm>
              <a:custGeom>
                <a:avLst/>
                <a:gdLst/>
                <a:ahLst/>
                <a:cxnLst/>
                <a:rect l="l" t="t" r="r" b="b"/>
                <a:pathLst>
                  <a:path w="137" h="123" extrusionOk="0">
                    <a:moveTo>
                      <a:pt x="82" y="0"/>
                    </a:moveTo>
                    <a:cubicBezTo>
                      <a:pt x="75" y="0"/>
                      <a:pt x="68" y="7"/>
                      <a:pt x="55" y="21"/>
                    </a:cubicBezTo>
                    <a:cubicBezTo>
                      <a:pt x="0" y="48"/>
                      <a:pt x="0" y="48"/>
                      <a:pt x="55" y="102"/>
                    </a:cubicBezTo>
                    <a:cubicBezTo>
                      <a:pt x="68" y="116"/>
                      <a:pt x="75" y="122"/>
                      <a:pt x="82" y="122"/>
                    </a:cubicBezTo>
                    <a:cubicBezTo>
                      <a:pt x="89" y="122"/>
                      <a:pt x="95" y="116"/>
                      <a:pt x="109" y="102"/>
                    </a:cubicBezTo>
                    <a:cubicBezTo>
                      <a:pt x="136" y="48"/>
                      <a:pt x="136" y="48"/>
                      <a:pt x="109" y="21"/>
                    </a:cubicBezTo>
                    <a:cubicBezTo>
                      <a:pt x="95" y="7"/>
                      <a:pt x="89" y="0"/>
                      <a:pt x="82"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3288;p44">
                <a:extLst>
                  <a:ext uri="{FF2B5EF4-FFF2-40B4-BE49-F238E27FC236}">
                    <a16:creationId xmlns:a16="http://schemas.microsoft.com/office/drawing/2014/main" id="{378CD95D-6093-4CDC-8843-454B57EB7072}"/>
                  </a:ext>
                </a:extLst>
              </p:cNvPr>
              <p:cNvSpPr/>
              <p:nvPr/>
            </p:nvSpPr>
            <p:spPr>
              <a:xfrm>
                <a:off x="9818050" y="1681375"/>
                <a:ext cx="3425" cy="3075"/>
              </a:xfrm>
              <a:custGeom>
                <a:avLst/>
                <a:gdLst/>
                <a:ahLst/>
                <a:cxnLst/>
                <a:rect l="l" t="t" r="r" b="b"/>
                <a:pathLst>
                  <a:path w="137" h="123" extrusionOk="0">
                    <a:moveTo>
                      <a:pt x="58" y="0"/>
                    </a:moveTo>
                    <a:cubicBezTo>
                      <a:pt x="48" y="0"/>
                      <a:pt x="41" y="7"/>
                      <a:pt x="28" y="21"/>
                    </a:cubicBezTo>
                    <a:cubicBezTo>
                      <a:pt x="1" y="48"/>
                      <a:pt x="1" y="48"/>
                      <a:pt x="28" y="102"/>
                    </a:cubicBezTo>
                    <a:cubicBezTo>
                      <a:pt x="41" y="116"/>
                      <a:pt x="48" y="122"/>
                      <a:pt x="58" y="122"/>
                    </a:cubicBezTo>
                    <a:cubicBezTo>
                      <a:pt x="68" y="122"/>
                      <a:pt x="82" y="116"/>
                      <a:pt x="109" y="102"/>
                    </a:cubicBezTo>
                    <a:cubicBezTo>
                      <a:pt x="136" y="48"/>
                      <a:pt x="136" y="48"/>
                      <a:pt x="109" y="21"/>
                    </a:cubicBezTo>
                    <a:cubicBezTo>
                      <a:pt x="82" y="7"/>
                      <a:pt x="68" y="0"/>
                      <a:pt x="58"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3289;p44">
                <a:extLst>
                  <a:ext uri="{FF2B5EF4-FFF2-40B4-BE49-F238E27FC236}">
                    <a16:creationId xmlns:a16="http://schemas.microsoft.com/office/drawing/2014/main" id="{69335361-0234-48F5-AA28-AAA682956611}"/>
                  </a:ext>
                </a:extLst>
              </p:cNvPr>
              <p:cNvSpPr/>
              <p:nvPr/>
            </p:nvSpPr>
            <p:spPr>
              <a:xfrm>
                <a:off x="9810600" y="1652375"/>
                <a:ext cx="3400" cy="2925"/>
              </a:xfrm>
              <a:custGeom>
                <a:avLst/>
                <a:gdLst/>
                <a:ahLst/>
                <a:cxnLst/>
                <a:rect l="l" t="t" r="r" b="b"/>
                <a:pathLst>
                  <a:path w="136" h="117" extrusionOk="0">
                    <a:moveTo>
                      <a:pt x="54" y="1"/>
                    </a:moveTo>
                    <a:cubicBezTo>
                      <a:pt x="48" y="1"/>
                      <a:pt x="41" y="14"/>
                      <a:pt x="27" y="41"/>
                    </a:cubicBezTo>
                    <a:cubicBezTo>
                      <a:pt x="0" y="69"/>
                      <a:pt x="0" y="69"/>
                      <a:pt x="27" y="96"/>
                    </a:cubicBezTo>
                    <a:cubicBezTo>
                      <a:pt x="41" y="109"/>
                      <a:pt x="48" y="116"/>
                      <a:pt x="54" y="116"/>
                    </a:cubicBezTo>
                    <a:cubicBezTo>
                      <a:pt x="61" y="116"/>
                      <a:pt x="68" y="109"/>
                      <a:pt x="82" y="96"/>
                    </a:cubicBezTo>
                    <a:cubicBezTo>
                      <a:pt x="136" y="69"/>
                      <a:pt x="136" y="69"/>
                      <a:pt x="82" y="41"/>
                    </a:cubicBezTo>
                    <a:cubicBezTo>
                      <a:pt x="68" y="14"/>
                      <a:pt x="61" y="1"/>
                      <a:pt x="54"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3290;p44">
                <a:extLst>
                  <a:ext uri="{FF2B5EF4-FFF2-40B4-BE49-F238E27FC236}">
                    <a16:creationId xmlns:a16="http://schemas.microsoft.com/office/drawing/2014/main" id="{44E9298C-E86B-4681-A422-E87CA9AD9DD6}"/>
                  </a:ext>
                </a:extLst>
              </p:cNvPr>
              <p:cNvSpPr/>
              <p:nvPr/>
            </p:nvSpPr>
            <p:spPr>
              <a:xfrm>
                <a:off x="9749575" y="1596600"/>
                <a:ext cx="3400" cy="2875"/>
              </a:xfrm>
              <a:custGeom>
                <a:avLst/>
                <a:gdLst/>
                <a:ahLst/>
                <a:cxnLst/>
                <a:rect l="l" t="t" r="r" b="b"/>
                <a:pathLst>
                  <a:path w="136" h="115" extrusionOk="0">
                    <a:moveTo>
                      <a:pt x="54" y="1"/>
                    </a:moveTo>
                    <a:cubicBezTo>
                      <a:pt x="48" y="1"/>
                      <a:pt x="41" y="8"/>
                      <a:pt x="27" y="21"/>
                    </a:cubicBezTo>
                    <a:cubicBezTo>
                      <a:pt x="0" y="48"/>
                      <a:pt x="0" y="48"/>
                      <a:pt x="27" y="103"/>
                    </a:cubicBezTo>
                    <a:cubicBezTo>
                      <a:pt x="45" y="103"/>
                      <a:pt x="51" y="115"/>
                      <a:pt x="61" y="115"/>
                    </a:cubicBezTo>
                    <a:cubicBezTo>
                      <a:pt x="66" y="115"/>
                      <a:pt x="72" y="112"/>
                      <a:pt x="81" y="103"/>
                    </a:cubicBezTo>
                    <a:cubicBezTo>
                      <a:pt x="136" y="48"/>
                      <a:pt x="136" y="48"/>
                      <a:pt x="81" y="21"/>
                    </a:cubicBezTo>
                    <a:cubicBezTo>
                      <a:pt x="68" y="8"/>
                      <a:pt x="61" y="1"/>
                      <a:pt x="54"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3291;p44">
                <a:extLst>
                  <a:ext uri="{FF2B5EF4-FFF2-40B4-BE49-F238E27FC236}">
                    <a16:creationId xmlns:a16="http://schemas.microsoft.com/office/drawing/2014/main" id="{1674C6DC-E38A-41E3-98D1-9878E4F4D319}"/>
                  </a:ext>
                </a:extLst>
              </p:cNvPr>
              <p:cNvSpPr/>
              <p:nvPr/>
            </p:nvSpPr>
            <p:spPr>
              <a:xfrm>
                <a:off x="9811950" y="1610850"/>
                <a:ext cx="4100" cy="3075"/>
              </a:xfrm>
              <a:custGeom>
                <a:avLst/>
                <a:gdLst/>
                <a:ahLst/>
                <a:cxnLst/>
                <a:rect l="l" t="t" r="r" b="b"/>
                <a:pathLst>
                  <a:path w="164" h="123" extrusionOk="0">
                    <a:moveTo>
                      <a:pt x="123" y="0"/>
                    </a:moveTo>
                    <a:cubicBezTo>
                      <a:pt x="109" y="0"/>
                      <a:pt x="95" y="7"/>
                      <a:pt x="82" y="21"/>
                    </a:cubicBezTo>
                    <a:cubicBezTo>
                      <a:pt x="0" y="75"/>
                      <a:pt x="28" y="102"/>
                      <a:pt x="82" y="102"/>
                    </a:cubicBezTo>
                    <a:cubicBezTo>
                      <a:pt x="95" y="116"/>
                      <a:pt x="102" y="123"/>
                      <a:pt x="109" y="123"/>
                    </a:cubicBezTo>
                    <a:cubicBezTo>
                      <a:pt x="116" y="123"/>
                      <a:pt x="123" y="116"/>
                      <a:pt x="136" y="102"/>
                    </a:cubicBezTo>
                    <a:cubicBezTo>
                      <a:pt x="163" y="75"/>
                      <a:pt x="163" y="75"/>
                      <a:pt x="163" y="21"/>
                    </a:cubicBezTo>
                    <a:cubicBezTo>
                      <a:pt x="150" y="7"/>
                      <a:pt x="136" y="0"/>
                      <a:pt x="123"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3292;p44">
                <a:extLst>
                  <a:ext uri="{FF2B5EF4-FFF2-40B4-BE49-F238E27FC236}">
                    <a16:creationId xmlns:a16="http://schemas.microsoft.com/office/drawing/2014/main" id="{E34E22E1-BC9A-4181-BF1C-0A94887C058E}"/>
                  </a:ext>
                </a:extLst>
              </p:cNvPr>
              <p:cNvSpPr/>
              <p:nvPr/>
            </p:nvSpPr>
            <p:spPr>
              <a:xfrm>
                <a:off x="9714300" y="1620550"/>
                <a:ext cx="2750" cy="3050"/>
              </a:xfrm>
              <a:custGeom>
                <a:avLst/>
                <a:gdLst/>
                <a:ahLst/>
                <a:cxnLst/>
                <a:rect l="l" t="t" r="r" b="b"/>
                <a:pathLst>
                  <a:path w="110" h="122" extrusionOk="0">
                    <a:moveTo>
                      <a:pt x="89" y="0"/>
                    </a:moveTo>
                    <a:cubicBezTo>
                      <a:pt x="79" y="0"/>
                      <a:pt x="73" y="13"/>
                      <a:pt x="55" y="13"/>
                    </a:cubicBezTo>
                    <a:cubicBezTo>
                      <a:pt x="1" y="40"/>
                      <a:pt x="1" y="40"/>
                      <a:pt x="55" y="94"/>
                    </a:cubicBezTo>
                    <a:cubicBezTo>
                      <a:pt x="55" y="94"/>
                      <a:pt x="82" y="121"/>
                      <a:pt x="109" y="121"/>
                    </a:cubicBezTo>
                    <a:lnTo>
                      <a:pt x="109" y="13"/>
                    </a:lnTo>
                    <a:cubicBezTo>
                      <a:pt x="100" y="4"/>
                      <a:pt x="94" y="0"/>
                      <a:pt x="89"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3293;p44">
                <a:extLst>
                  <a:ext uri="{FF2B5EF4-FFF2-40B4-BE49-F238E27FC236}">
                    <a16:creationId xmlns:a16="http://schemas.microsoft.com/office/drawing/2014/main" id="{280B6BF0-040B-4F0D-AB60-34A28802F0B2}"/>
                  </a:ext>
                </a:extLst>
              </p:cNvPr>
              <p:cNvSpPr/>
              <p:nvPr/>
            </p:nvSpPr>
            <p:spPr>
              <a:xfrm>
                <a:off x="9759725" y="1679275"/>
                <a:ext cx="3425" cy="3900"/>
              </a:xfrm>
              <a:custGeom>
                <a:avLst/>
                <a:gdLst/>
                <a:ahLst/>
                <a:cxnLst/>
                <a:rect l="l" t="t" r="r" b="b"/>
                <a:pathLst>
                  <a:path w="137" h="156" extrusionOk="0">
                    <a:moveTo>
                      <a:pt x="46" y="1"/>
                    </a:moveTo>
                    <a:cubicBezTo>
                      <a:pt x="42" y="1"/>
                      <a:pt x="36" y="7"/>
                      <a:pt x="28" y="23"/>
                    </a:cubicBezTo>
                    <a:cubicBezTo>
                      <a:pt x="1" y="78"/>
                      <a:pt x="1" y="105"/>
                      <a:pt x="28" y="132"/>
                    </a:cubicBezTo>
                    <a:cubicBezTo>
                      <a:pt x="37" y="150"/>
                      <a:pt x="43" y="156"/>
                      <a:pt x="48" y="156"/>
                    </a:cubicBezTo>
                    <a:cubicBezTo>
                      <a:pt x="58" y="156"/>
                      <a:pt x="64" y="132"/>
                      <a:pt x="82" y="132"/>
                    </a:cubicBezTo>
                    <a:cubicBezTo>
                      <a:pt x="137" y="105"/>
                      <a:pt x="137" y="105"/>
                      <a:pt x="82" y="78"/>
                    </a:cubicBezTo>
                    <a:cubicBezTo>
                      <a:pt x="63" y="39"/>
                      <a:pt x="58" y="1"/>
                      <a:pt x="46"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3294;p44">
                <a:extLst>
                  <a:ext uri="{FF2B5EF4-FFF2-40B4-BE49-F238E27FC236}">
                    <a16:creationId xmlns:a16="http://schemas.microsoft.com/office/drawing/2014/main" id="{9FEC6468-7310-4D3A-8678-F845A8F7AE11}"/>
                  </a:ext>
                </a:extLst>
              </p:cNvPr>
              <p:cNvSpPr/>
              <p:nvPr/>
            </p:nvSpPr>
            <p:spPr>
              <a:xfrm>
                <a:off x="9721750" y="1677500"/>
                <a:ext cx="2750" cy="2200"/>
              </a:xfrm>
              <a:custGeom>
                <a:avLst/>
                <a:gdLst/>
                <a:ahLst/>
                <a:cxnLst/>
                <a:rect l="l" t="t" r="r" b="b"/>
                <a:pathLst>
                  <a:path w="110" h="88" extrusionOk="0">
                    <a:moveTo>
                      <a:pt x="89" y="1"/>
                    </a:moveTo>
                    <a:cubicBezTo>
                      <a:pt x="79" y="1"/>
                      <a:pt x="73" y="13"/>
                      <a:pt x="55" y="13"/>
                    </a:cubicBezTo>
                    <a:cubicBezTo>
                      <a:pt x="1" y="40"/>
                      <a:pt x="1" y="40"/>
                      <a:pt x="55" y="67"/>
                    </a:cubicBezTo>
                    <a:cubicBezTo>
                      <a:pt x="55" y="81"/>
                      <a:pt x="62" y="88"/>
                      <a:pt x="72" y="88"/>
                    </a:cubicBezTo>
                    <a:cubicBezTo>
                      <a:pt x="82" y="88"/>
                      <a:pt x="96" y="81"/>
                      <a:pt x="109" y="67"/>
                    </a:cubicBezTo>
                    <a:lnTo>
                      <a:pt x="109" y="13"/>
                    </a:lnTo>
                    <a:cubicBezTo>
                      <a:pt x="100" y="4"/>
                      <a:pt x="94" y="1"/>
                      <a:pt x="89"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3295;p44">
                <a:extLst>
                  <a:ext uri="{FF2B5EF4-FFF2-40B4-BE49-F238E27FC236}">
                    <a16:creationId xmlns:a16="http://schemas.microsoft.com/office/drawing/2014/main" id="{45CA7564-4311-4D61-8D63-6B884888C764}"/>
                  </a:ext>
                </a:extLst>
              </p:cNvPr>
              <p:cNvSpPr/>
              <p:nvPr/>
            </p:nvSpPr>
            <p:spPr>
              <a:xfrm>
                <a:off x="9795000" y="1648150"/>
                <a:ext cx="3400" cy="3250"/>
              </a:xfrm>
              <a:custGeom>
                <a:avLst/>
                <a:gdLst/>
                <a:ahLst/>
                <a:cxnLst/>
                <a:rect l="l" t="t" r="r" b="b"/>
                <a:pathLst>
                  <a:path w="136" h="130" extrusionOk="0">
                    <a:moveTo>
                      <a:pt x="89" y="0"/>
                    </a:moveTo>
                    <a:cubicBezTo>
                      <a:pt x="75" y="0"/>
                      <a:pt x="55" y="7"/>
                      <a:pt x="27" y="21"/>
                    </a:cubicBezTo>
                    <a:cubicBezTo>
                      <a:pt x="0" y="75"/>
                      <a:pt x="0" y="102"/>
                      <a:pt x="27" y="129"/>
                    </a:cubicBezTo>
                    <a:cubicBezTo>
                      <a:pt x="82" y="129"/>
                      <a:pt x="82" y="102"/>
                      <a:pt x="109" y="102"/>
                    </a:cubicBezTo>
                    <a:cubicBezTo>
                      <a:pt x="136" y="75"/>
                      <a:pt x="136" y="75"/>
                      <a:pt x="109" y="21"/>
                    </a:cubicBezTo>
                    <a:cubicBezTo>
                      <a:pt x="109" y="7"/>
                      <a:pt x="102" y="0"/>
                      <a:pt x="89"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3296;p44">
                <a:extLst>
                  <a:ext uri="{FF2B5EF4-FFF2-40B4-BE49-F238E27FC236}">
                    <a16:creationId xmlns:a16="http://schemas.microsoft.com/office/drawing/2014/main" id="{AAF0A625-7B59-4306-A243-6DE882BCC4F5}"/>
                  </a:ext>
                </a:extLst>
              </p:cNvPr>
              <p:cNvSpPr/>
              <p:nvPr/>
            </p:nvSpPr>
            <p:spPr>
              <a:xfrm>
                <a:off x="9761775" y="1578200"/>
                <a:ext cx="3400" cy="2675"/>
              </a:xfrm>
              <a:custGeom>
                <a:avLst/>
                <a:gdLst/>
                <a:ahLst/>
                <a:cxnLst/>
                <a:rect l="l" t="t" r="r" b="b"/>
                <a:pathLst>
                  <a:path w="136" h="107" extrusionOk="0">
                    <a:moveTo>
                      <a:pt x="89" y="1"/>
                    </a:moveTo>
                    <a:cubicBezTo>
                      <a:pt x="79" y="1"/>
                      <a:pt x="73" y="25"/>
                      <a:pt x="55" y="25"/>
                    </a:cubicBezTo>
                    <a:cubicBezTo>
                      <a:pt x="0" y="52"/>
                      <a:pt x="0" y="52"/>
                      <a:pt x="55" y="79"/>
                    </a:cubicBezTo>
                    <a:cubicBezTo>
                      <a:pt x="82" y="106"/>
                      <a:pt x="82" y="106"/>
                      <a:pt x="109" y="106"/>
                    </a:cubicBezTo>
                    <a:cubicBezTo>
                      <a:pt x="136" y="79"/>
                      <a:pt x="136" y="52"/>
                      <a:pt x="109" y="25"/>
                    </a:cubicBezTo>
                    <a:cubicBezTo>
                      <a:pt x="100" y="7"/>
                      <a:pt x="94" y="1"/>
                      <a:pt x="89"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3297;p44">
                <a:extLst>
                  <a:ext uri="{FF2B5EF4-FFF2-40B4-BE49-F238E27FC236}">
                    <a16:creationId xmlns:a16="http://schemas.microsoft.com/office/drawing/2014/main" id="{8807BFEB-3B7A-49F0-80C8-59C5AF98A61D}"/>
                  </a:ext>
                </a:extLst>
              </p:cNvPr>
              <p:cNvSpPr/>
              <p:nvPr/>
            </p:nvSpPr>
            <p:spPr>
              <a:xfrm>
                <a:off x="9761100" y="1600875"/>
                <a:ext cx="3400" cy="3050"/>
              </a:xfrm>
              <a:custGeom>
                <a:avLst/>
                <a:gdLst/>
                <a:ahLst/>
                <a:cxnLst/>
                <a:rect l="l" t="t" r="r" b="b"/>
                <a:pathLst>
                  <a:path w="136" h="122" extrusionOk="0">
                    <a:moveTo>
                      <a:pt x="88" y="1"/>
                    </a:moveTo>
                    <a:cubicBezTo>
                      <a:pt x="76" y="1"/>
                      <a:pt x="63" y="13"/>
                      <a:pt x="27" y="13"/>
                    </a:cubicBezTo>
                    <a:cubicBezTo>
                      <a:pt x="0" y="13"/>
                      <a:pt x="0" y="67"/>
                      <a:pt x="27" y="94"/>
                    </a:cubicBezTo>
                    <a:cubicBezTo>
                      <a:pt x="82" y="121"/>
                      <a:pt x="82" y="121"/>
                      <a:pt x="109" y="121"/>
                    </a:cubicBezTo>
                    <a:cubicBezTo>
                      <a:pt x="136" y="94"/>
                      <a:pt x="136" y="40"/>
                      <a:pt x="109" y="13"/>
                    </a:cubicBezTo>
                    <a:cubicBezTo>
                      <a:pt x="100" y="4"/>
                      <a:pt x="94" y="1"/>
                      <a:pt x="88"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3298;p44">
                <a:extLst>
                  <a:ext uri="{FF2B5EF4-FFF2-40B4-BE49-F238E27FC236}">
                    <a16:creationId xmlns:a16="http://schemas.microsoft.com/office/drawing/2014/main" id="{C0C8FCFF-55DC-4763-A254-09F75382A4A3}"/>
                  </a:ext>
                </a:extLst>
              </p:cNvPr>
              <p:cNvSpPr/>
              <p:nvPr/>
            </p:nvSpPr>
            <p:spPr>
              <a:xfrm>
                <a:off x="9778050" y="1620350"/>
                <a:ext cx="3400" cy="3075"/>
              </a:xfrm>
              <a:custGeom>
                <a:avLst/>
                <a:gdLst/>
                <a:ahLst/>
                <a:cxnLst/>
                <a:rect l="l" t="t" r="r" b="b"/>
                <a:pathLst>
                  <a:path w="136" h="123" extrusionOk="0">
                    <a:moveTo>
                      <a:pt x="92" y="0"/>
                    </a:moveTo>
                    <a:cubicBezTo>
                      <a:pt x="75" y="0"/>
                      <a:pt x="55" y="7"/>
                      <a:pt x="27" y="21"/>
                    </a:cubicBezTo>
                    <a:cubicBezTo>
                      <a:pt x="0" y="48"/>
                      <a:pt x="27" y="48"/>
                      <a:pt x="27" y="102"/>
                    </a:cubicBezTo>
                    <a:cubicBezTo>
                      <a:pt x="55" y="115"/>
                      <a:pt x="68" y="122"/>
                      <a:pt x="78" y="122"/>
                    </a:cubicBezTo>
                    <a:cubicBezTo>
                      <a:pt x="88" y="122"/>
                      <a:pt x="95" y="115"/>
                      <a:pt x="109" y="102"/>
                    </a:cubicBezTo>
                    <a:cubicBezTo>
                      <a:pt x="136" y="48"/>
                      <a:pt x="136" y="48"/>
                      <a:pt x="136" y="21"/>
                    </a:cubicBezTo>
                    <a:cubicBezTo>
                      <a:pt x="122" y="7"/>
                      <a:pt x="109" y="0"/>
                      <a:pt x="92"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3299;p44">
                <a:extLst>
                  <a:ext uri="{FF2B5EF4-FFF2-40B4-BE49-F238E27FC236}">
                    <a16:creationId xmlns:a16="http://schemas.microsoft.com/office/drawing/2014/main" id="{E4ECF98E-380B-4780-B47B-086ADAA30741}"/>
                  </a:ext>
                </a:extLst>
              </p:cNvPr>
              <p:cNvSpPr/>
              <p:nvPr/>
            </p:nvSpPr>
            <p:spPr>
              <a:xfrm>
                <a:off x="9761100" y="1657475"/>
                <a:ext cx="2725" cy="3025"/>
              </a:xfrm>
              <a:custGeom>
                <a:avLst/>
                <a:gdLst/>
                <a:ahLst/>
                <a:cxnLst/>
                <a:rect l="l" t="t" r="r" b="b"/>
                <a:pathLst>
                  <a:path w="109" h="121" extrusionOk="0">
                    <a:moveTo>
                      <a:pt x="0" y="0"/>
                    </a:moveTo>
                    <a:lnTo>
                      <a:pt x="0" y="109"/>
                    </a:lnTo>
                    <a:cubicBezTo>
                      <a:pt x="9" y="118"/>
                      <a:pt x="15" y="121"/>
                      <a:pt x="21" y="121"/>
                    </a:cubicBezTo>
                    <a:cubicBezTo>
                      <a:pt x="33" y="121"/>
                      <a:pt x="45" y="109"/>
                      <a:pt x="82" y="109"/>
                    </a:cubicBezTo>
                    <a:cubicBezTo>
                      <a:pt x="109" y="54"/>
                      <a:pt x="109" y="54"/>
                      <a:pt x="82" y="27"/>
                    </a:cubicBezTo>
                    <a:cubicBezTo>
                      <a:pt x="82" y="27"/>
                      <a:pt x="27" y="0"/>
                      <a:pt x="0"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3300;p44">
                <a:extLst>
                  <a:ext uri="{FF2B5EF4-FFF2-40B4-BE49-F238E27FC236}">
                    <a16:creationId xmlns:a16="http://schemas.microsoft.com/office/drawing/2014/main" id="{BF262210-5ADD-4AF1-852D-98D2C0363481}"/>
                  </a:ext>
                </a:extLst>
              </p:cNvPr>
              <p:cNvSpPr/>
              <p:nvPr/>
            </p:nvSpPr>
            <p:spPr>
              <a:xfrm>
                <a:off x="9780750" y="1646625"/>
                <a:ext cx="3425" cy="3075"/>
              </a:xfrm>
              <a:custGeom>
                <a:avLst/>
                <a:gdLst/>
                <a:ahLst/>
                <a:cxnLst/>
                <a:rect l="l" t="t" r="r" b="b"/>
                <a:pathLst>
                  <a:path w="137" h="123" extrusionOk="0">
                    <a:moveTo>
                      <a:pt x="109" y="0"/>
                    </a:moveTo>
                    <a:cubicBezTo>
                      <a:pt x="55" y="0"/>
                      <a:pt x="28" y="27"/>
                      <a:pt x="28" y="27"/>
                    </a:cubicBezTo>
                    <a:cubicBezTo>
                      <a:pt x="1" y="55"/>
                      <a:pt x="1" y="55"/>
                      <a:pt x="28" y="82"/>
                    </a:cubicBezTo>
                    <a:cubicBezTo>
                      <a:pt x="28" y="109"/>
                      <a:pt x="35" y="122"/>
                      <a:pt x="48" y="122"/>
                    </a:cubicBezTo>
                    <a:cubicBezTo>
                      <a:pt x="62" y="122"/>
                      <a:pt x="82" y="109"/>
                      <a:pt x="109" y="82"/>
                    </a:cubicBezTo>
                    <a:cubicBezTo>
                      <a:pt x="136" y="55"/>
                      <a:pt x="136" y="27"/>
                      <a:pt x="109"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3301;p44">
                <a:extLst>
                  <a:ext uri="{FF2B5EF4-FFF2-40B4-BE49-F238E27FC236}">
                    <a16:creationId xmlns:a16="http://schemas.microsoft.com/office/drawing/2014/main" id="{78C100F9-77FC-4A22-B0CC-92B4EA8F43EE}"/>
                  </a:ext>
                </a:extLst>
              </p:cNvPr>
              <p:cNvSpPr/>
              <p:nvPr/>
            </p:nvSpPr>
            <p:spPr>
              <a:xfrm>
                <a:off x="9783475" y="1658325"/>
                <a:ext cx="3400" cy="3525"/>
              </a:xfrm>
              <a:custGeom>
                <a:avLst/>
                <a:gdLst/>
                <a:ahLst/>
                <a:cxnLst/>
                <a:rect l="l" t="t" r="r" b="b"/>
                <a:pathLst>
                  <a:path w="136" h="141" extrusionOk="0">
                    <a:moveTo>
                      <a:pt x="55" y="0"/>
                    </a:moveTo>
                    <a:cubicBezTo>
                      <a:pt x="48" y="0"/>
                      <a:pt x="41" y="7"/>
                      <a:pt x="27" y="20"/>
                    </a:cubicBezTo>
                    <a:cubicBezTo>
                      <a:pt x="0" y="75"/>
                      <a:pt x="0" y="102"/>
                      <a:pt x="27" y="129"/>
                    </a:cubicBezTo>
                    <a:cubicBezTo>
                      <a:pt x="35" y="137"/>
                      <a:pt x="41" y="140"/>
                      <a:pt x="46" y="140"/>
                    </a:cubicBezTo>
                    <a:cubicBezTo>
                      <a:pt x="57" y="140"/>
                      <a:pt x="62" y="121"/>
                      <a:pt x="82" y="102"/>
                    </a:cubicBezTo>
                    <a:cubicBezTo>
                      <a:pt x="136" y="75"/>
                      <a:pt x="136" y="75"/>
                      <a:pt x="82" y="20"/>
                    </a:cubicBezTo>
                    <a:cubicBezTo>
                      <a:pt x="68" y="7"/>
                      <a:pt x="61" y="0"/>
                      <a:pt x="55"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3302;p44">
                <a:extLst>
                  <a:ext uri="{FF2B5EF4-FFF2-40B4-BE49-F238E27FC236}">
                    <a16:creationId xmlns:a16="http://schemas.microsoft.com/office/drawing/2014/main" id="{1A1A4C53-29F9-4BF8-9C95-34046B97CFCA}"/>
                  </a:ext>
                </a:extLst>
              </p:cNvPr>
              <p:cNvSpPr/>
              <p:nvPr/>
            </p:nvSpPr>
            <p:spPr>
              <a:xfrm>
                <a:off x="9721075" y="1681375"/>
                <a:ext cx="3425" cy="3075"/>
              </a:xfrm>
              <a:custGeom>
                <a:avLst/>
                <a:gdLst/>
                <a:ahLst/>
                <a:cxnLst/>
                <a:rect l="l" t="t" r="r" b="b"/>
                <a:pathLst>
                  <a:path w="137" h="123" extrusionOk="0">
                    <a:moveTo>
                      <a:pt x="92" y="0"/>
                    </a:moveTo>
                    <a:cubicBezTo>
                      <a:pt x="82" y="0"/>
                      <a:pt x="69" y="7"/>
                      <a:pt x="55" y="21"/>
                    </a:cubicBezTo>
                    <a:cubicBezTo>
                      <a:pt x="1" y="48"/>
                      <a:pt x="55" y="48"/>
                      <a:pt x="55" y="102"/>
                    </a:cubicBezTo>
                    <a:cubicBezTo>
                      <a:pt x="69" y="116"/>
                      <a:pt x="75" y="122"/>
                      <a:pt x="82" y="122"/>
                    </a:cubicBezTo>
                    <a:cubicBezTo>
                      <a:pt x="89" y="122"/>
                      <a:pt x="96" y="116"/>
                      <a:pt x="109" y="102"/>
                    </a:cubicBezTo>
                    <a:cubicBezTo>
                      <a:pt x="136" y="48"/>
                      <a:pt x="109" y="48"/>
                      <a:pt x="109" y="21"/>
                    </a:cubicBezTo>
                    <a:cubicBezTo>
                      <a:pt x="109" y="7"/>
                      <a:pt x="103" y="0"/>
                      <a:pt x="92"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3303;p44">
                <a:extLst>
                  <a:ext uri="{FF2B5EF4-FFF2-40B4-BE49-F238E27FC236}">
                    <a16:creationId xmlns:a16="http://schemas.microsoft.com/office/drawing/2014/main" id="{FEA0EE23-78DB-45A0-890D-15CD7F9840CF}"/>
                  </a:ext>
                </a:extLst>
              </p:cNvPr>
              <p:cNvSpPr/>
              <p:nvPr/>
            </p:nvSpPr>
            <p:spPr>
              <a:xfrm>
                <a:off x="9736675" y="1661025"/>
                <a:ext cx="2750" cy="3075"/>
              </a:xfrm>
              <a:custGeom>
                <a:avLst/>
                <a:gdLst/>
                <a:ahLst/>
                <a:cxnLst/>
                <a:rect l="l" t="t" r="r" b="b"/>
                <a:pathLst>
                  <a:path w="110" h="123" extrusionOk="0">
                    <a:moveTo>
                      <a:pt x="58" y="1"/>
                    </a:moveTo>
                    <a:cubicBezTo>
                      <a:pt x="48" y="1"/>
                      <a:pt x="41" y="7"/>
                      <a:pt x="28" y="21"/>
                    </a:cubicBezTo>
                    <a:cubicBezTo>
                      <a:pt x="28" y="21"/>
                      <a:pt x="1" y="48"/>
                      <a:pt x="1" y="102"/>
                    </a:cubicBezTo>
                    <a:cubicBezTo>
                      <a:pt x="14" y="116"/>
                      <a:pt x="21" y="123"/>
                      <a:pt x="28" y="123"/>
                    </a:cubicBezTo>
                    <a:cubicBezTo>
                      <a:pt x="35" y="123"/>
                      <a:pt x="41" y="116"/>
                      <a:pt x="55" y="102"/>
                    </a:cubicBezTo>
                    <a:cubicBezTo>
                      <a:pt x="109" y="48"/>
                      <a:pt x="109" y="48"/>
                      <a:pt x="109" y="21"/>
                    </a:cubicBezTo>
                    <a:cubicBezTo>
                      <a:pt x="82" y="7"/>
                      <a:pt x="69" y="1"/>
                      <a:pt x="58"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3304;p44">
                <a:extLst>
                  <a:ext uri="{FF2B5EF4-FFF2-40B4-BE49-F238E27FC236}">
                    <a16:creationId xmlns:a16="http://schemas.microsoft.com/office/drawing/2014/main" id="{D07BDAE1-7DDF-4BD1-8797-A4A863340294}"/>
                  </a:ext>
                </a:extLst>
              </p:cNvPr>
              <p:cNvSpPr/>
              <p:nvPr/>
            </p:nvSpPr>
            <p:spPr>
              <a:xfrm>
                <a:off x="9717025" y="1635425"/>
                <a:ext cx="2725" cy="2900"/>
              </a:xfrm>
              <a:custGeom>
                <a:avLst/>
                <a:gdLst/>
                <a:ahLst/>
                <a:cxnLst/>
                <a:rect l="l" t="t" r="r" b="b"/>
                <a:pathLst>
                  <a:path w="109" h="116" extrusionOk="0">
                    <a:moveTo>
                      <a:pt x="78" y="1"/>
                    </a:moveTo>
                    <a:cubicBezTo>
                      <a:pt x="68" y="1"/>
                      <a:pt x="54" y="14"/>
                      <a:pt x="27" y="41"/>
                    </a:cubicBezTo>
                    <a:cubicBezTo>
                      <a:pt x="27" y="41"/>
                      <a:pt x="0" y="69"/>
                      <a:pt x="0" y="96"/>
                    </a:cubicBezTo>
                    <a:cubicBezTo>
                      <a:pt x="14" y="109"/>
                      <a:pt x="34" y="116"/>
                      <a:pt x="51" y="116"/>
                    </a:cubicBezTo>
                    <a:cubicBezTo>
                      <a:pt x="68" y="116"/>
                      <a:pt x="81" y="109"/>
                      <a:pt x="81" y="96"/>
                    </a:cubicBezTo>
                    <a:cubicBezTo>
                      <a:pt x="109" y="69"/>
                      <a:pt x="109" y="69"/>
                      <a:pt x="109" y="41"/>
                    </a:cubicBezTo>
                    <a:cubicBezTo>
                      <a:pt x="95" y="14"/>
                      <a:pt x="88" y="1"/>
                      <a:pt x="78"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3305;p44">
                <a:extLst>
                  <a:ext uri="{FF2B5EF4-FFF2-40B4-BE49-F238E27FC236}">
                    <a16:creationId xmlns:a16="http://schemas.microsoft.com/office/drawing/2014/main" id="{F577BDA6-D190-4E1A-A10A-CB12D4779AA2}"/>
                  </a:ext>
                </a:extLst>
              </p:cNvPr>
              <p:cNvSpPr/>
              <p:nvPr/>
            </p:nvSpPr>
            <p:spPr>
              <a:xfrm>
                <a:off x="9746175" y="1659600"/>
                <a:ext cx="3425" cy="2275"/>
              </a:xfrm>
              <a:custGeom>
                <a:avLst/>
                <a:gdLst/>
                <a:ahLst/>
                <a:cxnLst/>
                <a:rect l="l" t="t" r="r" b="b"/>
                <a:pathLst>
                  <a:path w="137" h="91" extrusionOk="0">
                    <a:moveTo>
                      <a:pt x="47" y="1"/>
                    </a:moveTo>
                    <a:cubicBezTo>
                      <a:pt x="42" y="1"/>
                      <a:pt x="36" y="7"/>
                      <a:pt x="28" y="24"/>
                    </a:cubicBezTo>
                    <a:cubicBezTo>
                      <a:pt x="0" y="51"/>
                      <a:pt x="0" y="51"/>
                      <a:pt x="28" y="78"/>
                    </a:cubicBezTo>
                    <a:cubicBezTo>
                      <a:pt x="28" y="78"/>
                      <a:pt x="40" y="90"/>
                      <a:pt x="56" y="90"/>
                    </a:cubicBezTo>
                    <a:cubicBezTo>
                      <a:pt x="64" y="90"/>
                      <a:pt x="73" y="87"/>
                      <a:pt x="82" y="78"/>
                    </a:cubicBezTo>
                    <a:cubicBezTo>
                      <a:pt x="136" y="78"/>
                      <a:pt x="82" y="78"/>
                      <a:pt x="82" y="51"/>
                    </a:cubicBezTo>
                    <a:cubicBezTo>
                      <a:pt x="63" y="32"/>
                      <a:pt x="57" y="1"/>
                      <a:pt x="47"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3306;p44">
                <a:extLst>
                  <a:ext uri="{FF2B5EF4-FFF2-40B4-BE49-F238E27FC236}">
                    <a16:creationId xmlns:a16="http://schemas.microsoft.com/office/drawing/2014/main" id="{EBBE2414-6C66-4E86-A4C2-772ADAF08104}"/>
                  </a:ext>
                </a:extLst>
              </p:cNvPr>
              <p:cNvSpPr/>
              <p:nvPr/>
            </p:nvSpPr>
            <p:spPr>
              <a:xfrm>
                <a:off x="9738025" y="1676125"/>
                <a:ext cx="3425" cy="2900"/>
              </a:xfrm>
              <a:custGeom>
                <a:avLst/>
                <a:gdLst/>
                <a:ahLst/>
                <a:cxnLst/>
                <a:rect l="l" t="t" r="r" b="b"/>
                <a:pathLst>
                  <a:path w="137" h="116" extrusionOk="0">
                    <a:moveTo>
                      <a:pt x="93" y="0"/>
                    </a:moveTo>
                    <a:cubicBezTo>
                      <a:pt x="82" y="0"/>
                      <a:pt x="69" y="14"/>
                      <a:pt x="55" y="41"/>
                    </a:cubicBezTo>
                    <a:cubicBezTo>
                      <a:pt x="1" y="68"/>
                      <a:pt x="55" y="68"/>
                      <a:pt x="82" y="95"/>
                    </a:cubicBezTo>
                    <a:cubicBezTo>
                      <a:pt x="82" y="109"/>
                      <a:pt x="89" y="115"/>
                      <a:pt x="96" y="115"/>
                    </a:cubicBezTo>
                    <a:cubicBezTo>
                      <a:pt x="103" y="115"/>
                      <a:pt x="109" y="109"/>
                      <a:pt x="109" y="95"/>
                    </a:cubicBezTo>
                    <a:cubicBezTo>
                      <a:pt x="137" y="68"/>
                      <a:pt x="109" y="68"/>
                      <a:pt x="109" y="41"/>
                    </a:cubicBezTo>
                    <a:cubicBezTo>
                      <a:pt x="109" y="14"/>
                      <a:pt x="103" y="0"/>
                      <a:pt x="93"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3307;p44">
                <a:extLst>
                  <a:ext uri="{FF2B5EF4-FFF2-40B4-BE49-F238E27FC236}">
                    <a16:creationId xmlns:a16="http://schemas.microsoft.com/office/drawing/2014/main" id="{CF2B87CE-9F5F-4473-A193-FBBAD41B4991}"/>
                  </a:ext>
                </a:extLst>
              </p:cNvPr>
              <p:cNvSpPr/>
              <p:nvPr/>
            </p:nvSpPr>
            <p:spPr>
              <a:xfrm>
                <a:off x="9717025" y="1652050"/>
                <a:ext cx="3400" cy="3000"/>
              </a:xfrm>
              <a:custGeom>
                <a:avLst/>
                <a:gdLst/>
                <a:ahLst/>
                <a:cxnLst/>
                <a:rect l="l" t="t" r="r" b="b"/>
                <a:pathLst>
                  <a:path w="136" h="120" extrusionOk="0">
                    <a:moveTo>
                      <a:pt x="27" y="0"/>
                    </a:moveTo>
                    <a:cubicBezTo>
                      <a:pt x="0" y="54"/>
                      <a:pt x="0" y="54"/>
                      <a:pt x="27" y="82"/>
                    </a:cubicBezTo>
                    <a:cubicBezTo>
                      <a:pt x="66" y="101"/>
                      <a:pt x="77" y="120"/>
                      <a:pt x="90" y="120"/>
                    </a:cubicBezTo>
                    <a:cubicBezTo>
                      <a:pt x="95" y="120"/>
                      <a:pt x="101" y="117"/>
                      <a:pt x="109" y="109"/>
                    </a:cubicBezTo>
                    <a:cubicBezTo>
                      <a:pt x="136" y="82"/>
                      <a:pt x="136" y="82"/>
                      <a:pt x="109" y="54"/>
                    </a:cubicBezTo>
                    <a:cubicBezTo>
                      <a:pt x="109" y="54"/>
                      <a:pt x="81" y="0"/>
                      <a:pt x="27"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3308;p44">
                <a:extLst>
                  <a:ext uri="{FF2B5EF4-FFF2-40B4-BE49-F238E27FC236}">
                    <a16:creationId xmlns:a16="http://schemas.microsoft.com/office/drawing/2014/main" id="{66B4656B-41ED-44E4-A36E-663E682518C3}"/>
                  </a:ext>
                </a:extLst>
              </p:cNvPr>
              <p:cNvSpPr/>
              <p:nvPr/>
            </p:nvSpPr>
            <p:spPr>
              <a:xfrm>
                <a:off x="9742775" y="1677500"/>
                <a:ext cx="3425" cy="1975"/>
              </a:xfrm>
              <a:custGeom>
                <a:avLst/>
                <a:gdLst/>
                <a:ahLst/>
                <a:cxnLst/>
                <a:rect l="l" t="t" r="r" b="b"/>
                <a:pathLst>
                  <a:path w="137" h="79" extrusionOk="0">
                    <a:moveTo>
                      <a:pt x="62" y="1"/>
                    </a:moveTo>
                    <a:cubicBezTo>
                      <a:pt x="52" y="1"/>
                      <a:pt x="46" y="13"/>
                      <a:pt x="28" y="13"/>
                    </a:cubicBezTo>
                    <a:cubicBezTo>
                      <a:pt x="1" y="13"/>
                      <a:pt x="1" y="40"/>
                      <a:pt x="28" y="67"/>
                    </a:cubicBezTo>
                    <a:cubicBezTo>
                      <a:pt x="36" y="75"/>
                      <a:pt x="44" y="78"/>
                      <a:pt x="51" y="78"/>
                    </a:cubicBezTo>
                    <a:cubicBezTo>
                      <a:pt x="69" y="78"/>
                      <a:pt x="82" y="59"/>
                      <a:pt x="82" y="40"/>
                    </a:cubicBezTo>
                    <a:cubicBezTo>
                      <a:pt x="82" y="40"/>
                      <a:pt x="136" y="13"/>
                      <a:pt x="82" y="13"/>
                    </a:cubicBezTo>
                    <a:cubicBezTo>
                      <a:pt x="73" y="4"/>
                      <a:pt x="67" y="1"/>
                      <a:pt x="62"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3309;p44">
                <a:extLst>
                  <a:ext uri="{FF2B5EF4-FFF2-40B4-BE49-F238E27FC236}">
                    <a16:creationId xmlns:a16="http://schemas.microsoft.com/office/drawing/2014/main" id="{3A9A04B3-70D8-4F89-A186-F909C1DA9A21}"/>
                  </a:ext>
                </a:extLst>
              </p:cNvPr>
              <p:cNvSpPr/>
              <p:nvPr/>
            </p:nvSpPr>
            <p:spPr>
              <a:xfrm>
                <a:off x="9788225" y="1586750"/>
                <a:ext cx="2725" cy="3125"/>
              </a:xfrm>
              <a:custGeom>
                <a:avLst/>
                <a:gdLst/>
                <a:ahLst/>
                <a:cxnLst/>
                <a:rect l="l" t="t" r="r" b="b"/>
                <a:pathLst>
                  <a:path w="109" h="125" extrusionOk="0">
                    <a:moveTo>
                      <a:pt x="54" y="1"/>
                    </a:moveTo>
                    <a:cubicBezTo>
                      <a:pt x="47" y="1"/>
                      <a:pt x="38" y="3"/>
                      <a:pt x="27" y="8"/>
                    </a:cubicBezTo>
                    <a:cubicBezTo>
                      <a:pt x="0" y="35"/>
                      <a:pt x="0" y="35"/>
                      <a:pt x="27" y="90"/>
                    </a:cubicBezTo>
                    <a:cubicBezTo>
                      <a:pt x="71" y="90"/>
                      <a:pt x="79" y="124"/>
                      <a:pt x="95" y="124"/>
                    </a:cubicBezTo>
                    <a:cubicBezTo>
                      <a:pt x="99" y="124"/>
                      <a:pt x="103" y="122"/>
                      <a:pt x="109" y="117"/>
                    </a:cubicBezTo>
                    <a:lnTo>
                      <a:pt x="109" y="35"/>
                    </a:lnTo>
                    <a:cubicBezTo>
                      <a:pt x="87" y="35"/>
                      <a:pt x="83" y="1"/>
                      <a:pt x="54"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3310;p44">
                <a:extLst>
                  <a:ext uri="{FF2B5EF4-FFF2-40B4-BE49-F238E27FC236}">
                    <a16:creationId xmlns:a16="http://schemas.microsoft.com/office/drawing/2014/main" id="{E737B544-3F72-4F4A-A71B-2ECCA0CC42C6}"/>
                  </a:ext>
                </a:extLst>
              </p:cNvPr>
              <p:cNvSpPr/>
              <p:nvPr/>
            </p:nvSpPr>
            <p:spPr>
              <a:xfrm>
                <a:off x="9771275" y="1587975"/>
                <a:ext cx="2725" cy="2700"/>
              </a:xfrm>
              <a:custGeom>
                <a:avLst/>
                <a:gdLst/>
                <a:ahLst/>
                <a:cxnLst/>
                <a:rect l="l" t="t" r="r" b="b"/>
                <a:pathLst>
                  <a:path w="109" h="108" extrusionOk="0">
                    <a:moveTo>
                      <a:pt x="78" y="0"/>
                    </a:moveTo>
                    <a:cubicBezTo>
                      <a:pt x="68" y="0"/>
                      <a:pt x="54" y="14"/>
                      <a:pt x="27" y="41"/>
                    </a:cubicBezTo>
                    <a:cubicBezTo>
                      <a:pt x="27" y="41"/>
                      <a:pt x="0" y="68"/>
                      <a:pt x="0" y="95"/>
                    </a:cubicBezTo>
                    <a:cubicBezTo>
                      <a:pt x="9" y="104"/>
                      <a:pt x="21" y="107"/>
                      <a:pt x="33" y="107"/>
                    </a:cubicBezTo>
                    <a:cubicBezTo>
                      <a:pt x="57" y="107"/>
                      <a:pt x="81" y="95"/>
                      <a:pt x="81" y="95"/>
                    </a:cubicBezTo>
                    <a:cubicBezTo>
                      <a:pt x="109" y="68"/>
                      <a:pt x="109" y="68"/>
                      <a:pt x="109" y="41"/>
                    </a:cubicBezTo>
                    <a:cubicBezTo>
                      <a:pt x="95" y="14"/>
                      <a:pt x="88" y="0"/>
                      <a:pt x="78"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3311;p44">
                <a:extLst>
                  <a:ext uri="{FF2B5EF4-FFF2-40B4-BE49-F238E27FC236}">
                    <a16:creationId xmlns:a16="http://schemas.microsoft.com/office/drawing/2014/main" id="{E24E2C03-4038-42DD-9B8E-B7A699DC1A32}"/>
                  </a:ext>
                </a:extLst>
              </p:cNvPr>
              <p:cNvSpPr/>
              <p:nvPr/>
            </p:nvSpPr>
            <p:spPr>
              <a:xfrm>
                <a:off x="9811275" y="1594750"/>
                <a:ext cx="4100" cy="2900"/>
              </a:xfrm>
              <a:custGeom>
                <a:avLst/>
                <a:gdLst/>
                <a:ahLst/>
                <a:cxnLst/>
                <a:rect l="l" t="t" r="r" b="b"/>
                <a:pathLst>
                  <a:path w="164" h="116" extrusionOk="0">
                    <a:moveTo>
                      <a:pt x="105" y="0"/>
                    </a:moveTo>
                    <a:cubicBezTo>
                      <a:pt x="95" y="0"/>
                      <a:pt x="82" y="14"/>
                      <a:pt x="55" y="41"/>
                    </a:cubicBezTo>
                    <a:cubicBezTo>
                      <a:pt x="27" y="68"/>
                      <a:pt x="0" y="68"/>
                      <a:pt x="27" y="95"/>
                    </a:cubicBezTo>
                    <a:cubicBezTo>
                      <a:pt x="41" y="109"/>
                      <a:pt x="48" y="116"/>
                      <a:pt x="58" y="116"/>
                    </a:cubicBezTo>
                    <a:cubicBezTo>
                      <a:pt x="68" y="116"/>
                      <a:pt x="82" y="109"/>
                      <a:pt x="109" y="95"/>
                    </a:cubicBezTo>
                    <a:cubicBezTo>
                      <a:pt x="136" y="68"/>
                      <a:pt x="163" y="68"/>
                      <a:pt x="136" y="41"/>
                    </a:cubicBezTo>
                    <a:cubicBezTo>
                      <a:pt x="122" y="14"/>
                      <a:pt x="116" y="0"/>
                      <a:pt x="105"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3312;p44">
                <a:extLst>
                  <a:ext uri="{FF2B5EF4-FFF2-40B4-BE49-F238E27FC236}">
                    <a16:creationId xmlns:a16="http://schemas.microsoft.com/office/drawing/2014/main" id="{BC4E9509-DC53-4BCF-8B94-04718ACB5F7A}"/>
                  </a:ext>
                </a:extLst>
              </p:cNvPr>
              <p:cNvSpPr/>
              <p:nvPr/>
            </p:nvSpPr>
            <p:spPr>
              <a:xfrm>
                <a:off x="9818050" y="1589150"/>
                <a:ext cx="4100" cy="2900"/>
              </a:xfrm>
              <a:custGeom>
                <a:avLst/>
                <a:gdLst/>
                <a:ahLst/>
                <a:cxnLst/>
                <a:rect l="l" t="t" r="r" b="b"/>
                <a:pathLst>
                  <a:path w="164" h="116" extrusionOk="0">
                    <a:moveTo>
                      <a:pt x="106" y="1"/>
                    </a:moveTo>
                    <a:cubicBezTo>
                      <a:pt x="96" y="1"/>
                      <a:pt x="82" y="7"/>
                      <a:pt x="55" y="21"/>
                    </a:cubicBezTo>
                    <a:cubicBezTo>
                      <a:pt x="55" y="48"/>
                      <a:pt x="1" y="48"/>
                      <a:pt x="28" y="75"/>
                    </a:cubicBezTo>
                    <a:cubicBezTo>
                      <a:pt x="28" y="102"/>
                      <a:pt x="34" y="116"/>
                      <a:pt x="48" y="116"/>
                    </a:cubicBezTo>
                    <a:cubicBezTo>
                      <a:pt x="62" y="116"/>
                      <a:pt x="82" y="102"/>
                      <a:pt x="109" y="75"/>
                    </a:cubicBezTo>
                    <a:cubicBezTo>
                      <a:pt x="109" y="48"/>
                      <a:pt x="163" y="48"/>
                      <a:pt x="136" y="21"/>
                    </a:cubicBezTo>
                    <a:cubicBezTo>
                      <a:pt x="123" y="7"/>
                      <a:pt x="116" y="1"/>
                      <a:pt x="106"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3313;p44">
                <a:extLst>
                  <a:ext uri="{FF2B5EF4-FFF2-40B4-BE49-F238E27FC236}">
                    <a16:creationId xmlns:a16="http://schemas.microsoft.com/office/drawing/2014/main" id="{DAA77AF7-562B-44D8-99E3-2B07358278CE}"/>
                  </a:ext>
                </a:extLst>
              </p:cNvPr>
              <p:cNvSpPr/>
              <p:nvPr/>
            </p:nvSpPr>
            <p:spPr>
              <a:xfrm>
                <a:off x="9823475" y="1583925"/>
                <a:ext cx="4100" cy="2675"/>
              </a:xfrm>
              <a:custGeom>
                <a:avLst/>
                <a:gdLst/>
                <a:ahLst/>
                <a:cxnLst/>
                <a:rect l="l" t="t" r="r" b="b"/>
                <a:pathLst>
                  <a:path w="164" h="107" extrusionOk="0">
                    <a:moveTo>
                      <a:pt x="89" y="1"/>
                    </a:moveTo>
                    <a:cubicBezTo>
                      <a:pt x="79" y="1"/>
                      <a:pt x="73" y="13"/>
                      <a:pt x="55" y="13"/>
                    </a:cubicBezTo>
                    <a:cubicBezTo>
                      <a:pt x="1" y="13"/>
                      <a:pt x="1" y="40"/>
                      <a:pt x="55" y="94"/>
                    </a:cubicBezTo>
                    <a:cubicBezTo>
                      <a:pt x="64" y="103"/>
                      <a:pt x="70" y="106"/>
                      <a:pt x="75" y="106"/>
                    </a:cubicBezTo>
                    <a:cubicBezTo>
                      <a:pt x="85" y="106"/>
                      <a:pt x="91" y="94"/>
                      <a:pt x="109" y="94"/>
                    </a:cubicBezTo>
                    <a:cubicBezTo>
                      <a:pt x="163" y="94"/>
                      <a:pt x="163" y="67"/>
                      <a:pt x="109" y="13"/>
                    </a:cubicBezTo>
                    <a:cubicBezTo>
                      <a:pt x="100" y="4"/>
                      <a:pt x="94" y="1"/>
                      <a:pt x="89"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3314;p44">
                <a:extLst>
                  <a:ext uri="{FF2B5EF4-FFF2-40B4-BE49-F238E27FC236}">
                    <a16:creationId xmlns:a16="http://schemas.microsoft.com/office/drawing/2014/main" id="{F64E39AE-37E0-4669-9EC4-523B21408B5A}"/>
                  </a:ext>
                </a:extLst>
              </p:cNvPr>
              <p:cNvSpPr/>
              <p:nvPr/>
            </p:nvSpPr>
            <p:spPr>
              <a:xfrm>
                <a:off x="9784150" y="1678900"/>
                <a:ext cx="3400" cy="3275"/>
              </a:xfrm>
              <a:custGeom>
                <a:avLst/>
                <a:gdLst/>
                <a:ahLst/>
                <a:cxnLst/>
                <a:rect l="l" t="t" r="r" b="b"/>
                <a:pathLst>
                  <a:path w="136" h="131" extrusionOk="0">
                    <a:moveTo>
                      <a:pt x="45" y="1"/>
                    </a:moveTo>
                    <a:cubicBezTo>
                      <a:pt x="40" y="1"/>
                      <a:pt x="35" y="4"/>
                      <a:pt x="28" y="11"/>
                    </a:cubicBezTo>
                    <a:cubicBezTo>
                      <a:pt x="0" y="65"/>
                      <a:pt x="0" y="65"/>
                      <a:pt x="28" y="93"/>
                    </a:cubicBezTo>
                    <a:cubicBezTo>
                      <a:pt x="28" y="112"/>
                      <a:pt x="41" y="131"/>
                      <a:pt x="68" y="131"/>
                    </a:cubicBezTo>
                    <a:cubicBezTo>
                      <a:pt x="79" y="131"/>
                      <a:pt x="93" y="128"/>
                      <a:pt x="109" y="120"/>
                    </a:cubicBezTo>
                    <a:cubicBezTo>
                      <a:pt x="136" y="93"/>
                      <a:pt x="136" y="93"/>
                      <a:pt x="109" y="65"/>
                    </a:cubicBezTo>
                    <a:cubicBezTo>
                      <a:pt x="69" y="26"/>
                      <a:pt x="59" y="1"/>
                      <a:pt x="45"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3315;p44">
                <a:extLst>
                  <a:ext uri="{FF2B5EF4-FFF2-40B4-BE49-F238E27FC236}">
                    <a16:creationId xmlns:a16="http://schemas.microsoft.com/office/drawing/2014/main" id="{CA8436A1-B515-4C9C-B985-7BF9ACBD271A}"/>
                  </a:ext>
                </a:extLst>
              </p:cNvPr>
              <p:cNvSpPr/>
              <p:nvPr/>
            </p:nvSpPr>
            <p:spPr>
              <a:xfrm>
                <a:off x="9771275" y="1665100"/>
                <a:ext cx="3400" cy="3075"/>
              </a:xfrm>
              <a:custGeom>
                <a:avLst/>
                <a:gdLst/>
                <a:ahLst/>
                <a:cxnLst/>
                <a:rect l="l" t="t" r="r" b="b"/>
                <a:pathLst>
                  <a:path w="136" h="123" extrusionOk="0">
                    <a:moveTo>
                      <a:pt x="88" y="0"/>
                    </a:moveTo>
                    <a:cubicBezTo>
                      <a:pt x="75" y="0"/>
                      <a:pt x="54" y="7"/>
                      <a:pt x="27" y="21"/>
                    </a:cubicBezTo>
                    <a:cubicBezTo>
                      <a:pt x="0" y="75"/>
                      <a:pt x="27" y="75"/>
                      <a:pt x="27" y="102"/>
                    </a:cubicBezTo>
                    <a:cubicBezTo>
                      <a:pt x="54" y="116"/>
                      <a:pt x="68" y="122"/>
                      <a:pt x="78" y="122"/>
                    </a:cubicBezTo>
                    <a:cubicBezTo>
                      <a:pt x="88" y="122"/>
                      <a:pt x="95" y="116"/>
                      <a:pt x="109" y="102"/>
                    </a:cubicBezTo>
                    <a:cubicBezTo>
                      <a:pt x="136" y="75"/>
                      <a:pt x="109" y="75"/>
                      <a:pt x="109" y="21"/>
                    </a:cubicBezTo>
                    <a:cubicBezTo>
                      <a:pt x="109" y="7"/>
                      <a:pt x="102" y="0"/>
                      <a:pt x="88"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3316;p44">
                <a:extLst>
                  <a:ext uri="{FF2B5EF4-FFF2-40B4-BE49-F238E27FC236}">
                    <a16:creationId xmlns:a16="http://schemas.microsoft.com/office/drawing/2014/main" id="{AC211C5C-5AF5-4B12-91B9-51038BADB31C}"/>
                  </a:ext>
                </a:extLst>
              </p:cNvPr>
              <p:cNvSpPr/>
              <p:nvPr/>
            </p:nvSpPr>
            <p:spPr>
              <a:xfrm>
                <a:off x="9777375" y="1667800"/>
                <a:ext cx="2725" cy="3075"/>
              </a:xfrm>
              <a:custGeom>
                <a:avLst/>
                <a:gdLst/>
                <a:ahLst/>
                <a:cxnLst/>
                <a:rect l="l" t="t" r="r" b="b"/>
                <a:pathLst>
                  <a:path w="109" h="123" extrusionOk="0">
                    <a:moveTo>
                      <a:pt x="58" y="1"/>
                    </a:moveTo>
                    <a:cubicBezTo>
                      <a:pt x="48" y="1"/>
                      <a:pt x="41" y="8"/>
                      <a:pt x="27" y="21"/>
                    </a:cubicBezTo>
                    <a:cubicBezTo>
                      <a:pt x="27" y="21"/>
                      <a:pt x="0" y="48"/>
                      <a:pt x="0" y="103"/>
                    </a:cubicBezTo>
                    <a:cubicBezTo>
                      <a:pt x="14" y="116"/>
                      <a:pt x="20" y="123"/>
                      <a:pt x="27" y="123"/>
                    </a:cubicBezTo>
                    <a:cubicBezTo>
                      <a:pt x="34" y="123"/>
                      <a:pt x="41" y="116"/>
                      <a:pt x="54" y="103"/>
                    </a:cubicBezTo>
                    <a:cubicBezTo>
                      <a:pt x="109" y="48"/>
                      <a:pt x="109" y="48"/>
                      <a:pt x="109" y="21"/>
                    </a:cubicBezTo>
                    <a:cubicBezTo>
                      <a:pt x="82" y="8"/>
                      <a:pt x="68" y="1"/>
                      <a:pt x="58"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3317;p44">
                <a:extLst>
                  <a:ext uri="{FF2B5EF4-FFF2-40B4-BE49-F238E27FC236}">
                    <a16:creationId xmlns:a16="http://schemas.microsoft.com/office/drawing/2014/main" id="{649F6EDA-C93F-4253-9A4E-F4B933CEE50D}"/>
                  </a:ext>
                </a:extLst>
              </p:cNvPr>
              <p:cNvSpPr/>
              <p:nvPr/>
            </p:nvSpPr>
            <p:spPr>
              <a:xfrm>
                <a:off x="9724475" y="1607450"/>
                <a:ext cx="3425" cy="2875"/>
              </a:xfrm>
              <a:custGeom>
                <a:avLst/>
                <a:gdLst/>
                <a:ahLst/>
                <a:cxnLst/>
                <a:rect l="l" t="t" r="r" b="b"/>
                <a:pathLst>
                  <a:path w="137" h="115" extrusionOk="0">
                    <a:moveTo>
                      <a:pt x="82" y="1"/>
                    </a:moveTo>
                    <a:cubicBezTo>
                      <a:pt x="75" y="1"/>
                      <a:pt x="68" y="8"/>
                      <a:pt x="55" y="21"/>
                    </a:cubicBezTo>
                    <a:cubicBezTo>
                      <a:pt x="55" y="21"/>
                      <a:pt x="0" y="75"/>
                      <a:pt x="55" y="103"/>
                    </a:cubicBezTo>
                    <a:cubicBezTo>
                      <a:pt x="55" y="112"/>
                      <a:pt x="58" y="115"/>
                      <a:pt x="62" y="115"/>
                    </a:cubicBezTo>
                    <a:cubicBezTo>
                      <a:pt x="70" y="115"/>
                      <a:pt x="82" y="103"/>
                      <a:pt x="82" y="103"/>
                    </a:cubicBezTo>
                    <a:cubicBezTo>
                      <a:pt x="109" y="75"/>
                      <a:pt x="136" y="75"/>
                      <a:pt x="109" y="21"/>
                    </a:cubicBezTo>
                    <a:cubicBezTo>
                      <a:pt x="95" y="8"/>
                      <a:pt x="89" y="1"/>
                      <a:pt x="82"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3318;p44">
                <a:extLst>
                  <a:ext uri="{FF2B5EF4-FFF2-40B4-BE49-F238E27FC236}">
                    <a16:creationId xmlns:a16="http://schemas.microsoft.com/office/drawing/2014/main" id="{9F40D372-609F-4BB2-9CB7-6E9D7C8806A8}"/>
                  </a:ext>
                </a:extLst>
              </p:cNvPr>
              <p:cNvSpPr/>
              <p:nvPr/>
            </p:nvSpPr>
            <p:spPr>
              <a:xfrm>
                <a:off x="9712950" y="1595925"/>
                <a:ext cx="4100" cy="2500"/>
              </a:xfrm>
              <a:custGeom>
                <a:avLst/>
                <a:gdLst/>
                <a:ahLst/>
                <a:cxnLst/>
                <a:rect l="l" t="t" r="r" b="b"/>
                <a:pathLst>
                  <a:path w="164" h="100" extrusionOk="0">
                    <a:moveTo>
                      <a:pt x="105" y="1"/>
                    </a:moveTo>
                    <a:cubicBezTo>
                      <a:pt x="95" y="1"/>
                      <a:pt x="82" y="8"/>
                      <a:pt x="55" y="21"/>
                    </a:cubicBezTo>
                    <a:cubicBezTo>
                      <a:pt x="28" y="48"/>
                      <a:pt x="0" y="48"/>
                      <a:pt x="28" y="75"/>
                    </a:cubicBezTo>
                    <a:cubicBezTo>
                      <a:pt x="55" y="93"/>
                      <a:pt x="73" y="99"/>
                      <a:pt x="86" y="99"/>
                    </a:cubicBezTo>
                    <a:cubicBezTo>
                      <a:pt x="112" y="99"/>
                      <a:pt x="118" y="75"/>
                      <a:pt x="136" y="75"/>
                    </a:cubicBezTo>
                    <a:cubicBezTo>
                      <a:pt x="136" y="75"/>
                      <a:pt x="163" y="48"/>
                      <a:pt x="136" y="21"/>
                    </a:cubicBezTo>
                    <a:cubicBezTo>
                      <a:pt x="122" y="8"/>
                      <a:pt x="116" y="1"/>
                      <a:pt x="105"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3319;p44">
                <a:extLst>
                  <a:ext uri="{FF2B5EF4-FFF2-40B4-BE49-F238E27FC236}">
                    <a16:creationId xmlns:a16="http://schemas.microsoft.com/office/drawing/2014/main" id="{92BC6837-7916-458A-8B8F-4430B47A13FE}"/>
                  </a:ext>
                </a:extLst>
              </p:cNvPr>
              <p:cNvSpPr/>
              <p:nvPr/>
            </p:nvSpPr>
            <p:spPr>
              <a:xfrm>
                <a:off x="9737350" y="1617625"/>
                <a:ext cx="2750" cy="3075"/>
              </a:xfrm>
              <a:custGeom>
                <a:avLst/>
                <a:gdLst/>
                <a:ahLst/>
                <a:cxnLst/>
                <a:rect l="l" t="t" r="r" b="b"/>
                <a:pathLst>
                  <a:path w="110" h="123" extrusionOk="0">
                    <a:moveTo>
                      <a:pt x="79" y="1"/>
                    </a:moveTo>
                    <a:cubicBezTo>
                      <a:pt x="69" y="1"/>
                      <a:pt x="55" y="7"/>
                      <a:pt x="28" y="21"/>
                    </a:cubicBezTo>
                    <a:cubicBezTo>
                      <a:pt x="28" y="21"/>
                      <a:pt x="1" y="48"/>
                      <a:pt x="1" y="102"/>
                    </a:cubicBezTo>
                    <a:cubicBezTo>
                      <a:pt x="14" y="116"/>
                      <a:pt x="35" y="123"/>
                      <a:pt x="52" y="123"/>
                    </a:cubicBezTo>
                    <a:cubicBezTo>
                      <a:pt x="69" y="123"/>
                      <a:pt x="82" y="116"/>
                      <a:pt x="82" y="102"/>
                    </a:cubicBezTo>
                    <a:cubicBezTo>
                      <a:pt x="109" y="75"/>
                      <a:pt x="109" y="75"/>
                      <a:pt x="109" y="21"/>
                    </a:cubicBezTo>
                    <a:cubicBezTo>
                      <a:pt x="96" y="7"/>
                      <a:pt x="89" y="1"/>
                      <a:pt x="79"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3320;p44">
                <a:extLst>
                  <a:ext uri="{FF2B5EF4-FFF2-40B4-BE49-F238E27FC236}">
                    <a16:creationId xmlns:a16="http://schemas.microsoft.com/office/drawing/2014/main" id="{8B485DC9-CC31-4C31-9F45-D88BDC361E14}"/>
                  </a:ext>
                </a:extLst>
              </p:cNvPr>
              <p:cNvSpPr/>
              <p:nvPr/>
            </p:nvSpPr>
            <p:spPr>
              <a:xfrm>
                <a:off x="9740075" y="1653800"/>
                <a:ext cx="3400" cy="3275"/>
              </a:xfrm>
              <a:custGeom>
                <a:avLst/>
                <a:gdLst/>
                <a:ahLst/>
                <a:cxnLst/>
                <a:rect l="l" t="t" r="r" b="b"/>
                <a:pathLst>
                  <a:path w="136" h="131" extrusionOk="0">
                    <a:moveTo>
                      <a:pt x="46" y="0"/>
                    </a:moveTo>
                    <a:cubicBezTo>
                      <a:pt x="41" y="0"/>
                      <a:pt x="35" y="4"/>
                      <a:pt x="27" y="12"/>
                    </a:cubicBezTo>
                    <a:cubicBezTo>
                      <a:pt x="0" y="39"/>
                      <a:pt x="0" y="39"/>
                      <a:pt x="27" y="66"/>
                    </a:cubicBezTo>
                    <a:cubicBezTo>
                      <a:pt x="47" y="106"/>
                      <a:pt x="53" y="131"/>
                      <a:pt x="75" y="131"/>
                    </a:cubicBezTo>
                    <a:cubicBezTo>
                      <a:pt x="84" y="131"/>
                      <a:pt x="94" y="127"/>
                      <a:pt x="109" y="120"/>
                    </a:cubicBezTo>
                    <a:cubicBezTo>
                      <a:pt x="136" y="66"/>
                      <a:pt x="136" y="39"/>
                      <a:pt x="109" y="39"/>
                    </a:cubicBezTo>
                    <a:cubicBezTo>
                      <a:pt x="70" y="20"/>
                      <a:pt x="59" y="0"/>
                      <a:pt x="46"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3321;p44">
                <a:extLst>
                  <a:ext uri="{FF2B5EF4-FFF2-40B4-BE49-F238E27FC236}">
                    <a16:creationId xmlns:a16="http://schemas.microsoft.com/office/drawing/2014/main" id="{1BA664B0-76BB-47A8-9E6E-801FC36EB1B9}"/>
                  </a:ext>
                </a:extLst>
              </p:cNvPr>
              <p:cNvSpPr/>
              <p:nvPr/>
            </p:nvSpPr>
            <p:spPr>
              <a:xfrm>
                <a:off x="9754300" y="1665950"/>
                <a:ext cx="4100" cy="2700"/>
              </a:xfrm>
              <a:custGeom>
                <a:avLst/>
                <a:gdLst/>
                <a:ahLst/>
                <a:cxnLst/>
                <a:rect l="l" t="t" r="r" b="b"/>
                <a:pathLst>
                  <a:path w="164" h="108" extrusionOk="0">
                    <a:moveTo>
                      <a:pt x="109" y="0"/>
                    </a:moveTo>
                    <a:cubicBezTo>
                      <a:pt x="103" y="0"/>
                      <a:pt x="96" y="14"/>
                      <a:pt x="82" y="41"/>
                    </a:cubicBezTo>
                    <a:cubicBezTo>
                      <a:pt x="82" y="68"/>
                      <a:pt x="1" y="68"/>
                      <a:pt x="28" y="95"/>
                    </a:cubicBezTo>
                    <a:cubicBezTo>
                      <a:pt x="64" y="95"/>
                      <a:pt x="76" y="107"/>
                      <a:pt x="88" y="107"/>
                    </a:cubicBezTo>
                    <a:cubicBezTo>
                      <a:pt x="94" y="107"/>
                      <a:pt x="100" y="104"/>
                      <a:pt x="109" y="95"/>
                    </a:cubicBezTo>
                    <a:cubicBezTo>
                      <a:pt x="109" y="68"/>
                      <a:pt x="164" y="68"/>
                      <a:pt x="137" y="41"/>
                    </a:cubicBezTo>
                    <a:cubicBezTo>
                      <a:pt x="123" y="14"/>
                      <a:pt x="116" y="0"/>
                      <a:pt x="109"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3322;p44">
                <a:extLst>
                  <a:ext uri="{FF2B5EF4-FFF2-40B4-BE49-F238E27FC236}">
                    <a16:creationId xmlns:a16="http://schemas.microsoft.com/office/drawing/2014/main" id="{A239512D-E121-4EEA-B39C-E1822F3EEAAE}"/>
                  </a:ext>
                </a:extLst>
              </p:cNvPr>
              <p:cNvSpPr/>
              <p:nvPr/>
            </p:nvSpPr>
            <p:spPr>
              <a:xfrm>
                <a:off x="9767200" y="1676525"/>
                <a:ext cx="3400" cy="2300"/>
              </a:xfrm>
              <a:custGeom>
                <a:avLst/>
                <a:gdLst/>
                <a:ahLst/>
                <a:cxnLst/>
                <a:rect l="l" t="t" r="r" b="b"/>
                <a:pathLst>
                  <a:path w="136" h="92" extrusionOk="0">
                    <a:moveTo>
                      <a:pt x="70" y="1"/>
                    </a:moveTo>
                    <a:cubicBezTo>
                      <a:pt x="52" y="1"/>
                      <a:pt x="45" y="25"/>
                      <a:pt x="27" y="25"/>
                    </a:cubicBezTo>
                    <a:cubicBezTo>
                      <a:pt x="0" y="52"/>
                      <a:pt x="0" y="52"/>
                      <a:pt x="27" y="79"/>
                    </a:cubicBezTo>
                    <a:cubicBezTo>
                      <a:pt x="36" y="88"/>
                      <a:pt x="42" y="91"/>
                      <a:pt x="49" y="91"/>
                    </a:cubicBezTo>
                    <a:cubicBezTo>
                      <a:pt x="61" y="91"/>
                      <a:pt x="73" y="79"/>
                      <a:pt x="109" y="79"/>
                    </a:cubicBezTo>
                    <a:cubicBezTo>
                      <a:pt x="136" y="52"/>
                      <a:pt x="136" y="52"/>
                      <a:pt x="109" y="25"/>
                    </a:cubicBezTo>
                    <a:cubicBezTo>
                      <a:pt x="91" y="7"/>
                      <a:pt x="79" y="1"/>
                      <a:pt x="70"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3323;p44">
                <a:extLst>
                  <a:ext uri="{FF2B5EF4-FFF2-40B4-BE49-F238E27FC236}">
                    <a16:creationId xmlns:a16="http://schemas.microsoft.com/office/drawing/2014/main" id="{D54A528A-0BA2-4995-8500-724556D53228}"/>
                  </a:ext>
                </a:extLst>
              </p:cNvPr>
              <p:cNvSpPr/>
              <p:nvPr/>
            </p:nvSpPr>
            <p:spPr>
              <a:xfrm>
                <a:off x="9715650" y="1616275"/>
                <a:ext cx="3425" cy="2900"/>
              </a:xfrm>
              <a:custGeom>
                <a:avLst/>
                <a:gdLst/>
                <a:ahLst/>
                <a:cxnLst/>
                <a:rect l="l" t="t" r="r" b="b"/>
                <a:pathLst>
                  <a:path w="137" h="116" extrusionOk="0">
                    <a:moveTo>
                      <a:pt x="55" y="0"/>
                    </a:moveTo>
                    <a:cubicBezTo>
                      <a:pt x="48" y="0"/>
                      <a:pt x="42" y="7"/>
                      <a:pt x="28" y="21"/>
                    </a:cubicBezTo>
                    <a:cubicBezTo>
                      <a:pt x="28" y="21"/>
                      <a:pt x="1" y="48"/>
                      <a:pt x="28" y="75"/>
                    </a:cubicBezTo>
                    <a:cubicBezTo>
                      <a:pt x="28" y="102"/>
                      <a:pt x="28" y="116"/>
                      <a:pt x="31" y="116"/>
                    </a:cubicBezTo>
                    <a:cubicBezTo>
                      <a:pt x="35" y="116"/>
                      <a:pt x="42" y="102"/>
                      <a:pt x="55" y="75"/>
                    </a:cubicBezTo>
                    <a:cubicBezTo>
                      <a:pt x="82" y="48"/>
                      <a:pt x="136" y="48"/>
                      <a:pt x="82" y="21"/>
                    </a:cubicBezTo>
                    <a:cubicBezTo>
                      <a:pt x="69" y="7"/>
                      <a:pt x="62" y="0"/>
                      <a:pt x="55"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3324;p44">
                <a:extLst>
                  <a:ext uri="{FF2B5EF4-FFF2-40B4-BE49-F238E27FC236}">
                    <a16:creationId xmlns:a16="http://schemas.microsoft.com/office/drawing/2014/main" id="{E79452B8-5D16-4C07-84FE-D7D09ED3B11E}"/>
                  </a:ext>
                </a:extLst>
              </p:cNvPr>
              <p:cNvSpPr/>
              <p:nvPr/>
            </p:nvSpPr>
            <p:spPr>
              <a:xfrm>
                <a:off x="9757025" y="1621025"/>
                <a:ext cx="4100" cy="2875"/>
              </a:xfrm>
              <a:custGeom>
                <a:avLst/>
                <a:gdLst/>
                <a:ahLst/>
                <a:cxnLst/>
                <a:rect l="l" t="t" r="r" b="b"/>
                <a:pathLst>
                  <a:path w="164" h="115" extrusionOk="0">
                    <a:moveTo>
                      <a:pt x="106" y="0"/>
                    </a:moveTo>
                    <a:cubicBezTo>
                      <a:pt x="95" y="0"/>
                      <a:pt x="82" y="7"/>
                      <a:pt x="55" y="21"/>
                    </a:cubicBezTo>
                    <a:cubicBezTo>
                      <a:pt x="28" y="75"/>
                      <a:pt x="0" y="75"/>
                      <a:pt x="28" y="102"/>
                    </a:cubicBezTo>
                    <a:cubicBezTo>
                      <a:pt x="37" y="111"/>
                      <a:pt x="49" y="114"/>
                      <a:pt x="62" y="114"/>
                    </a:cubicBezTo>
                    <a:cubicBezTo>
                      <a:pt x="88" y="114"/>
                      <a:pt x="118" y="102"/>
                      <a:pt x="136" y="102"/>
                    </a:cubicBezTo>
                    <a:cubicBezTo>
                      <a:pt x="136" y="102"/>
                      <a:pt x="163" y="75"/>
                      <a:pt x="136" y="21"/>
                    </a:cubicBezTo>
                    <a:cubicBezTo>
                      <a:pt x="122" y="7"/>
                      <a:pt x="116" y="0"/>
                      <a:pt x="106"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3325;p44">
                <a:extLst>
                  <a:ext uri="{FF2B5EF4-FFF2-40B4-BE49-F238E27FC236}">
                    <a16:creationId xmlns:a16="http://schemas.microsoft.com/office/drawing/2014/main" id="{4F359661-635B-4968-8E09-DE1185417CFF}"/>
                  </a:ext>
                </a:extLst>
              </p:cNvPr>
              <p:cNvSpPr/>
              <p:nvPr/>
            </p:nvSpPr>
            <p:spPr>
              <a:xfrm>
                <a:off x="9754300" y="1602925"/>
                <a:ext cx="3425" cy="2275"/>
              </a:xfrm>
              <a:custGeom>
                <a:avLst/>
                <a:gdLst/>
                <a:ahLst/>
                <a:cxnLst/>
                <a:rect l="l" t="t" r="r" b="b"/>
                <a:pathLst>
                  <a:path w="137" h="91" extrusionOk="0">
                    <a:moveTo>
                      <a:pt x="88" y="0"/>
                    </a:moveTo>
                    <a:cubicBezTo>
                      <a:pt x="76" y="0"/>
                      <a:pt x="64" y="12"/>
                      <a:pt x="28" y="12"/>
                    </a:cubicBezTo>
                    <a:cubicBezTo>
                      <a:pt x="28" y="12"/>
                      <a:pt x="1" y="39"/>
                      <a:pt x="28" y="67"/>
                    </a:cubicBezTo>
                    <a:cubicBezTo>
                      <a:pt x="46" y="85"/>
                      <a:pt x="58" y="91"/>
                      <a:pt x="67" y="91"/>
                    </a:cubicBezTo>
                    <a:cubicBezTo>
                      <a:pt x="85" y="91"/>
                      <a:pt x="91" y="67"/>
                      <a:pt x="109" y="67"/>
                    </a:cubicBezTo>
                    <a:cubicBezTo>
                      <a:pt x="137" y="39"/>
                      <a:pt x="137" y="39"/>
                      <a:pt x="109" y="12"/>
                    </a:cubicBezTo>
                    <a:cubicBezTo>
                      <a:pt x="100" y="3"/>
                      <a:pt x="94" y="0"/>
                      <a:pt x="88"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3326;p44">
                <a:extLst>
                  <a:ext uri="{FF2B5EF4-FFF2-40B4-BE49-F238E27FC236}">
                    <a16:creationId xmlns:a16="http://schemas.microsoft.com/office/drawing/2014/main" id="{CAC6E17C-8199-4595-9B11-CDB824E64F7F}"/>
                  </a:ext>
                </a:extLst>
              </p:cNvPr>
              <p:cNvSpPr/>
              <p:nvPr/>
            </p:nvSpPr>
            <p:spPr>
              <a:xfrm>
                <a:off x="9816025" y="1668475"/>
                <a:ext cx="3400" cy="2575"/>
              </a:xfrm>
              <a:custGeom>
                <a:avLst/>
                <a:gdLst/>
                <a:ahLst/>
                <a:cxnLst/>
                <a:rect l="l" t="t" r="r" b="b"/>
                <a:pathLst>
                  <a:path w="136" h="103" extrusionOk="0">
                    <a:moveTo>
                      <a:pt x="92" y="1"/>
                    </a:moveTo>
                    <a:cubicBezTo>
                      <a:pt x="82" y="1"/>
                      <a:pt x="68" y="8"/>
                      <a:pt x="54" y="21"/>
                    </a:cubicBezTo>
                    <a:cubicBezTo>
                      <a:pt x="0" y="48"/>
                      <a:pt x="54" y="48"/>
                      <a:pt x="82" y="103"/>
                    </a:cubicBezTo>
                    <a:lnTo>
                      <a:pt x="109" y="103"/>
                    </a:lnTo>
                    <a:cubicBezTo>
                      <a:pt x="136" y="76"/>
                      <a:pt x="109" y="76"/>
                      <a:pt x="109" y="21"/>
                    </a:cubicBezTo>
                    <a:cubicBezTo>
                      <a:pt x="109" y="8"/>
                      <a:pt x="102" y="1"/>
                      <a:pt x="92"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3327;p44">
                <a:extLst>
                  <a:ext uri="{FF2B5EF4-FFF2-40B4-BE49-F238E27FC236}">
                    <a16:creationId xmlns:a16="http://schemas.microsoft.com/office/drawing/2014/main" id="{CB282FF4-0AF9-4ABD-B60C-550C729EB48A}"/>
                  </a:ext>
                </a:extLst>
              </p:cNvPr>
              <p:cNvSpPr/>
              <p:nvPr/>
            </p:nvSpPr>
            <p:spPr>
              <a:xfrm>
                <a:off x="9812625" y="1664250"/>
                <a:ext cx="3425" cy="3000"/>
              </a:xfrm>
              <a:custGeom>
                <a:avLst/>
                <a:gdLst/>
                <a:ahLst/>
                <a:cxnLst/>
                <a:rect l="l" t="t" r="r" b="b"/>
                <a:pathLst>
                  <a:path w="137" h="120" extrusionOk="0">
                    <a:moveTo>
                      <a:pt x="55" y="0"/>
                    </a:moveTo>
                    <a:cubicBezTo>
                      <a:pt x="1" y="28"/>
                      <a:pt x="1" y="28"/>
                      <a:pt x="55" y="55"/>
                    </a:cubicBezTo>
                    <a:cubicBezTo>
                      <a:pt x="75" y="94"/>
                      <a:pt x="80" y="120"/>
                      <a:pt x="92" y="120"/>
                    </a:cubicBezTo>
                    <a:cubicBezTo>
                      <a:pt x="97" y="120"/>
                      <a:pt x="102" y="116"/>
                      <a:pt x="109" y="109"/>
                    </a:cubicBezTo>
                    <a:cubicBezTo>
                      <a:pt x="136" y="55"/>
                      <a:pt x="136" y="55"/>
                      <a:pt x="109" y="28"/>
                    </a:cubicBezTo>
                    <a:cubicBezTo>
                      <a:pt x="109" y="28"/>
                      <a:pt x="82" y="0"/>
                      <a:pt x="55"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3328;p44">
                <a:extLst>
                  <a:ext uri="{FF2B5EF4-FFF2-40B4-BE49-F238E27FC236}">
                    <a16:creationId xmlns:a16="http://schemas.microsoft.com/office/drawing/2014/main" id="{3DEB37B0-1C35-4701-8EA7-0391895E22F2}"/>
                  </a:ext>
                </a:extLst>
              </p:cNvPr>
              <p:cNvSpPr/>
              <p:nvPr/>
            </p:nvSpPr>
            <p:spPr>
              <a:xfrm>
                <a:off x="9760425" y="1640000"/>
                <a:ext cx="2725" cy="2925"/>
              </a:xfrm>
              <a:custGeom>
                <a:avLst/>
                <a:gdLst/>
                <a:ahLst/>
                <a:cxnLst/>
                <a:rect l="l" t="t" r="r" b="b"/>
                <a:pathLst>
                  <a:path w="109" h="117" extrusionOk="0">
                    <a:moveTo>
                      <a:pt x="58" y="1"/>
                    </a:moveTo>
                    <a:cubicBezTo>
                      <a:pt x="48" y="1"/>
                      <a:pt x="41" y="8"/>
                      <a:pt x="27" y="21"/>
                    </a:cubicBezTo>
                    <a:cubicBezTo>
                      <a:pt x="0" y="48"/>
                      <a:pt x="0" y="48"/>
                      <a:pt x="0" y="75"/>
                    </a:cubicBezTo>
                    <a:cubicBezTo>
                      <a:pt x="14" y="103"/>
                      <a:pt x="20" y="116"/>
                      <a:pt x="27" y="116"/>
                    </a:cubicBezTo>
                    <a:cubicBezTo>
                      <a:pt x="34" y="116"/>
                      <a:pt x="41" y="103"/>
                      <a:pt x="54" y="75"/>
                    </a:cubicBezTo>
                    <a:cubicBezTo>
                      <a:pt x="109" y="48"/>
                      <a:pt x="109" y="48"/>
                      <a:pt x="109" y="21"/>
                    </a:cubicBezTo>
                    <a:cubicBezTo>
                      <a:pt x="81" y="8"/>
                      <a:pt x="68" y="1"/>
                      <a:pt x="58"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3329;p44">
                <a:extLst>
                  <a:ext uri="{FF2B5EF4-FFF2-40B4-BE49-F238E27FC236}">
                    <a16:creationId xmlns:a16="http://schemas.microsoft.com/office/drawing/2014/main" id="{1E445548-2C2B-4F4E-B546-FB4E7EB7F830}"/>
                  </a:ext>
                </a:extLst>
              </p:cNvPr>
              <p:cNvSpPr/>
              <p:nvPr/>
            </p:nvSpPr>
            <p:spPr>
              <a:xfrm>
                <a:off x="9752275" y="1624625"/>
                <a:ext cx="4775" cy="2875"/>
              </a:xfrm>
              <a:custGeom>
                <a:avLst/>
                <a:gdLst/>
                <a:ahLst/>
                <a:cxnLst/>
                <a:rect l="l" t="t" r="r" b="b"/>
                <a:pathLst>
                  <a:path w="191" h="115" extrusionOk="0">
                    <a:moveTo>
                      <a:pt x="103" y="0"/>
                    </a:moveTo>
                    <a:cubicBezTo>
                      <a:pt x="97" y="0"/>
                      <a:pt x="91" y="3"/>
                      <a:pt x="82" y="12"/>
                    </a:cubicBezTo>
                    <a:cubicBezTo>
                      <a:pt x="82" y="67"/>
                      <a:pt x="1" y="67"/>
                      <a:pt x="55" y="94"/>
                    </a:cubicBezTo>
                    <a:cubicBezTo>
                      <a:pt x="68" y="107"/>
                      <a:pt x="75" y="114"/>
                      <a:pt x="82" y="114"/>
                    </a:cubicBezTo>
                    <a:cubicBezTo>
                      <a:pt x="89" y="114"/>
                      <a:pt x="96" y="107"/>
                      <a:pt x="109" y="94"/>
                    </a:cubicBezTo>
                    <a:cubicBezTo>
                      <a:pt x="109" y="67"/>
                      <a:pt x="190" y="67"/>
                      <a:pt x="163" y="12"/>
                    </a:cubicBezTo>
                    <a:cubicBezTo>
                      <a:pt x="127" y="12"/>
                      <a:pt x="115" y="0"/>
                      <a:pt x="103"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3330;p44">
                <a:extLst>
                  <a:ext uri="{FF2B5EF4-FFF2-40B4-BE49-F238E27FC236}">
                    <a16:creationId xmlns:a16="http://schemas.microsoft.com/office/drawing/2014/main" id="{8AF54C43-8ADD-41AA-A7EE-737273743179}"/>
                  </a:ext>
                </a:extLst>
              </p:cNvPr>
              <p:cNvSpPr/>
              <p:nvPr/>
            </p:nvSpPr>
            <p:spPr>
              <a:xfrm>
                <a:off x="9721075" y="1589150"/>
                <a:ext cx="4775" cy="2900"/>
              </a:xfrm>
              <a:custGeom>
                <a:avLst/>
                <a:gdLst/>
                <a:ahLst/>
                <a:cxnLst/>
                <a:rect l="l" t="t" r="r" b="b"/>
                <a:pathLst>
                  <a:path w="191" h="116" extrusionOk="0">
                    <a:moveTo>
                      <a:pt x="109" y="1"/>
                    </a:moveTo>
                    <a:cubicBezTo>
                      <a:pt x="103" y="1"/>
                      <a:pt x="96" y="7"/>
                      <a:pt x="82" y="21"/>
                    </a:cubicBezTo>
                    <a:cubicBezTo>
                      <a:pt x="82" y="48"/>
                      <a:pt x="1" y="48"/>
                      <a:pt x="55" y="75"/>
                    </a:cubicBezTo>
                    <a:cubicBezTo>
                      <a:pt x="69" y="102"/>
                      <a:pt x="75" y="116"/>
                      <a:pt x="82" y="116"/>
                    </a:cubicBezTo>
                    <a:cubicBezTo>
                      <a:pt x="89" y="116"/>
                      <a:pt x="96" y="102"/>
                      <a:pt x="109" y="75"/>
                    </a:cubicBezTo>
                    <a:cubicBezTo>
                      <a:pt x="109" y="48"/>
                      <a:pt x="191" y="48"/>
                      <a:pt x="136" y="21"/>
                    </a:cubicBezTo>
                    <a:cubicBezTo>
                      <a:pt x="123" y="7"/>
                      <a:pt x="116" y="1"/>
                      <a:pt x="109" y="1"/>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3331;p44">
                <a:extLst>
                  <a:ext uri="{FF2B5EF4-FFF2-40B4-BE49-F238E27FC236}">
                    <a16:creationId xmlns:a16="http://schemas.microsoft.com/office/drawing/2014/main" id="{D6352D0F-002E-45CF-93CC-1D36D579F828}"/>
                  </a:ext>
                </a:extLst>
              </p:cNvPr>
              <p:cNvSpPr/>
              <p:nvPr/>
            </p:nvSpPr>
            <p:spPr>
              <a:xfrm>
                <a:off x="9805850" y="1680700"/>
                <a:ext cx="3400" cy="2900"/>
              </a:xfrm>
              <a:custGeom>
                <a:avLst/>
                <a:gdLst/>
                <a:ahLst/>
                <a:cxnLst/>
                <a:rect l="l" t="t" r="r" b="b"/>
                <a:pathLst>
                  <a:path w="136" h="116" extrusionOk="0">
                    <a:moveTo>
                      <a:pt x="82" y="0"/>
                    </a:moveTo>
                    <a:cubicBezTo>
                      <a:pt x="75" y="0"/>
                      <a:pt x="68" y="7"/>
                      <a:pt x="55" y="21"/>
                    </a:cubicBezTo>
                    <a:cubicBezTo>
                      <a:pt x="0" y="48"/>
                      <a:pt x="55" y="48"/>
                      <a:pt x="55" y="75"/>
                    </a:cubicBezTo>
                    <a:cubicBezTo>
                      <a:pt x="68" y="102"/>
                      <a:pt x="75" y="116"/>
                      <a:pt x="82" y="116"/>
                    </a:cubicBezTo>
                    <a:cubicBezTo>
                      <a:pt x="89" y="116"/>
                      <a:pt x="95" y="102"/>
                      <a:pt x="109" y="75"/>
                    </a:cubicBezTo>
                    <a:cubicBezTo>
                      <a:pt x="136" y="48"/>
                      <a:pt x="109" y="48"/>
                      <a:pt x="109" y="21"/>
                    </a:cubicBezTo>
                    <a:cubicBezTo>
                      <a:pt x="95" y="7"/>
                      <a:pt x="89" y="0"/>
                      <a:pt x="82"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3332;p44">
                <a:extLst>
                  <a:ext uri="{FF2B5EF4-FFF2-40B4-BE49-F238E27FC236}">
                    <a16:creationId xmlns:a16="http://schemas.microsoft.com/office/drawing/2014/main" id="{0D855CF5-6667-4330-A99C-70F9531C98AA}"/>
                  </a:ext>
                </a:extLst>
              </p:cNvPr>
              <p:cNvSpPr/>
              <p:nvPr/>
            </p:nvSpPr>
            <p:spPr>
              <a:xfrm>
                <a:off x="9763800" y="1679925"/>
                <a:ext cx="2750" cy="2500"/>
              </a:xfrm>
              <a:custGeom>
                <a:avLst/>
                <a:gdLst/>
                <a:ahLst/>
                <a:cxnLst/>
                <a:rect l="l" t="t" r="r" b="b"/>
                <a:pathLst>
                  <a:path w="110" h="100" extrusionOk="0">
                    <a:moveTo>
                      <a:pt x="29" y="0"/>
                    </a:moveTo>
                    <a:cubicBezTo>
                      <a:pt x="28" y="0"/>
                      <a:pt x="28" y="6"/>
                      <a:pt x="28" y="24"/>
                    </a:cubicBezTo>
                    <a:cubicBezTo>
                      <a:pt x="1" y="52"/>
                      <a:pt x="1" y="52"/>
                      <a:pt x="28" y="79"/>
                    </a:cubicBezTo>
                    <a:cubicBezTo>
                      <a:pt x="28" y="92"/>
                      <a:pt x="28" y="99"/>
                      <a:pt x="31" y="99"/>
                    </a:cubicBezTo>
                    <a:cubicBezTo>
                      <a:pt x="35" y="99"/>
                      <a:pt x="41" y="92"/>
                      <a:pt x="55" y="79"/>
                    </a:cubicBezTo>
                    <a:cubicBezTo>
                      <a:pt x="109" y="79"/>
                      <a:pt x="109" y="52"/>
                      <a:pt x="55" y="24"/>
                    </a:cubicBezTo>
                    <a:cubicBezTo>
                      <a:pt x="37" y="24"/>
                      <a:pt x="31" y="0"/>
                      <a:pt x="29"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3333;p44">
                <a:extLst>
                  <a:ext uri="{FF2B5EF4-FFF2-40B4-BE49-F238E27FC236}">
                    <a16:creationId xmlns:a16="http://schemas.microsoft.com/office/drawing/2014/main" id="{4D2A17B6-A751-4283-9D2C-4643952BFE97}"/>
                  </a:ext>
                </a:extLst>
              </p:cNvPr>
              <p:cNvSpPr/>
              <p:nvPr/>
            </p:nvSpPr>
            <p:spPr>
              <a:xfrm>
                <a:off x="9746175" y="1587975"/>
                <a:ext cx="3425" cy="2825"/>
              </a:xfrm>
              <a:custGeom>
                <a:avLst/>
                <a:gdLst/>
                <a:ahLst/>
                <a:cxnLst/>
                <a:rect l="l" t="t" r="r" b="b"/>
                <a:pathLst>
                  <a:path w="137" h="113" extrusionOk="0">
                    <a:moveTo>
                      <a:pt x="55" y="0"/>
                    </a:moveTo>
                    <a:cubicBezTo>
                      <a:pt x="48" y="0"/>
                      <a:pt x="41" y="14"/>
                      <a:pt x="28" y="41"/>
                    </a:cubicBezTo>
                    <a:cubicBezTo>
                      <a:pt x="0" y="41"/>
                      <a:pt x="28" y="68"/>
                      <a:pt x="28" y="68"/>
                    </a:cubicBezTo>
                    <a:cubicBezTo>
                      <a:pt x="43" y="100"/>
                      <a:pt x="59" y="113"/>
                      <a:pt x="70" y="113"/>
                    </a:cubicBezTo>
                    <a:cubicBezTo>
                      <a:pt x="77" y="113"/>
                      <a:pt x="82" y="106"/>
                      <a:pt x="82" y="95"/>
                    </a:cubicBezTo>
                    <a:cubicBezTo>
                      <a:pt x="136" y="68"/>
                      <a:pt x="82" y="68"/>
                      <a:pt x="82" y="41"/>
                    </a:cubicBezTo>
                    <a:cubicBezTo>
                      <a:pt x="68" y="14"/>
                      <a:pt x="61" y="0"/>
                      <a:pt x="55"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3334;p44">
                <a:extLst>
                  <a:ext uri="{FF2B5EF4-FFF2-40B4-BE49-F238E27FC236}">
                    <a16:creationId xmlns:a16="http://schemas.microsoft.com/office/drawing/2014/main" id="{ED263D5A-B884-4CEE-BD8F-2070D2D20965}"/>
                  </a:ext>
                </a:extLst>
              </p:cNvPr>
              <p:cNvSpPr/>
              <p:nvPr/>
            </p:nvSpPr>
            <p:spPr>
              <a:xfrm>
                <a:off x="9780075" y="1602550"/>
                <a:ext cx="2075" cy="1675"/>
              </a:xfrm>
              <a:custGeom>
                <a:avLst/>
                <a:gdLst/>
                <a:ahLst/>
                <a:cxnLst/>
                <a:rect l="l" t="t" r="r" b="b"/>
                <a:pathLst>
                  <a:path w="83" h="67" extrusionOk="0">
                    <a:moveTo>
                      <a:pt x="28" y="0"/>
                    </a:moveTo>
                    <a:cubicBezTo>
                      <a:pt x="1" y="27"/>
                      <a:pt x="1" y="27"/>
                      <a:pt x="28" y="54"/>
                    </a:cubicBezTo>
                    <a:cubicBezTo>
                      <a:pt x="28" y="63"/>
                      <a:pt x="31" y="67"/>
                      <a:pt x="35" y="67"/>
                    </a:cubicBezTo>
                    <a:cubicBezTo>
                      <a:pt x="43" y="67"/>
                      <a:pt x="55" y="54"/>
                      <a:pt x="55" y="54"/>
                    </a:cubicBezTo>
                    <a:cubicBezTo>
                      <a:pt x="82" y="27"/>
                      <a:pt x="82" y="27"/>
                      <a:pt x="55" y="0"/>
                    </a:cubicBezTo>
                    <a:close/>
                  </a:path>
                </a:pathLst>
              </a:custGeom>
              <a:solidFill>
                <a:srgbClr val="83D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3335;p44">
                <a:extLst>
                  <a:ext uri="{FF2B5EF4-FFF2-40B4-BE49-F238E27FC236}">
                    <a16:creationId xmlns:a16="http://schemas.microsoft.com/office/drawing/2014/main" id="{EBAF23E7-8BF2-4433-B73A-BA058B0E9220}"/>
                  </a:ext>
                </a:extLst>
              </p:cNvPr>
              <p:cNvSpPr/>
              <p:nvPr/>
            </p:nvSpPr>
            <p:spPr>
              <a:xfrm>
                <a:off x="9712275" y="1572700"/>
                <a:ext cx="113950" cy="176325"/>
              </a:xfrm>
              <a:custGeom>
                <a:avLst/>
                <a:gdLst/>
                <a:ahLst/>
                <a:cxnLst/>
                <a:rect l="l" t="t" r="r" b="b"/>
                <a:pathLst>
                  <a:path w="4558" h="7053" extrusionOk="0">
                    <a:moveTo>
                      <a:pt x="163" y="1"/>
                    </a:moveTo>
                    <a:cubicBezTo>
                      <a:pt x="55" y="1"/>
                      <a:pt x="0" y="55"/>
                      <a:pt x="0" y="164"/>
                    </a:cubicBezTo>
                    <a:lnTo>
                      <a:pt x="0" y="6890"/>
                    </a:lnTo>
                    <a:cubicBezTo>
                      <a:pt x="0" y="6972"/>
                      <a:pt x="55" y="7053"/>
                      <a:pt x="163" y="7053"/>
                    </a:cubicBezTo>
                    <a:lnTo>
                      <a:pt x="4394" y="7053"/>
                    </a:lnTo>
                    <a:cubicBezTo>
                      <a:pt x="4503" y="7053"/>
                      <a:pt x="4557" y="6972"/>
                      <a:pt x="4557" y="6890"/>
                    </a:cubicBezTo>
                    <a:lnTo>
                      <a:pt x="4557" y="164"/>
                    </a:lnTo>
                    <a:cubicBezTo>
                      <a:pt x="4557" y="55"/>
                      <a:pt x="4503" y="1"/>
                      <a:pt x="4394" y="1"/>
                    </a:cubicBezTo>
                    <a:close/>
                  </a:path>
                </a:pathLst>
              </a:custGeom>
              <a:solidFill>
                <a:srgbClr val="FFA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3336;p44">
                <a:extLst>
                  <a:ext uri="{FF2B5EF4-FFF2-40B4-BE49-F238E27FC236}">
                    <a16:creationId xmlns:a16="http://schemas.microsoft.com/office/drawing/2014/main" id="{71C0A1C6-98E4-4EF9-9DF6-1FE4593D3BA8}"/>
                  </a:ext>
                </a:extLst>
              </p:cNvPr>
              <p:cNvSpPr/>
              <p:nvPr/>
            </p:nvSpPr>
            <p:spPr>
              <a:xfrm>
                <a:off x="10104200" y="1557100"/>
                <a:ext cx="27150" cy="44975"/>
              </a:xfrm>
              <a:custGeom>
                <a:avLst/>
                <a:gdLst/>
                <a:ahLst/>
                <a:cxnLst/>
                <a:rect l="l" t="t" r="r" b="b"/>
                <a:pathLst>
                  <a:path w="1086" h="1799" extrusionOk="0">
                    <a:moveTo>
                      <a:pt x="1086" y="1"/>
                    </a:moveTo>
                    <a:lnTo>
                      <a:pt x="1086" y="1"/>
                    </a:lnTo>
                    <a:cubicBezTo>
                      <a:pt x="787" y="82"/>
                      <a:pt x="489" y="137"/>
                      <a:pt x="191" y="137"/>
                    </a:cubicBezTo>
                    <a:cubicBezTo>
                      <a:pt x="82" y="137"/>
                      <a:pt x="1" y="245"/>
                      <a:pt x="1" y="354"/>
                    </a:cubicBezTo>
                    <a:cubicBezTo>
                      <a:pt x="55" y="760"/>
                      <a:pt x="82" y="1194"/>
                      <a:pt x="55" y="1601"/>
                    </a:cubicBezTo>
                    <a:cubicBezTo>
                      <a:pt x="24" y="1728"/>
                      <a:pt x="121" y="1799"/>
                      <a:pt x="218" y="1799"/>
                    </a:cubicBezTo>
                    <a:cubicBezTo>
                      <a:pt x="288" y="1799"/>
                      <a:pt x="358" y="1762"/>
                      <a:pt x="381" y="1683"/>
                    </a:cubicBezTo>
                    <a:cubicBezTo>
                      <a:pt x="543" y="1167"/>
                      <a:pt x="787" y="625"/>
                      <a:pt x="1004" y="109"/>
                    </a:cubicBezTo>
                    <a:lnTo>
                      <a:pt x="1086" y="1"/>
                    </a:lnTo>
                    <a:close/>
                  </a:path>
                </a:pathLst>
              </a:custGeom>
              <a:solidFill>
                <a:srgbClr val="F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3337;p44">
                <a:extLst>
                  <a:ext uri="{FF2B5EF4-FFF2-40B4-BE49-F238E27FC236}">
                    <a16:creationId xmlns:a16="http://schemas.microsoft.com/office/drawing/2014/main" id="{27318FBB-C664-43FF-A21E-5AA92FE4507A}"/>
                  </a:ext>
                </a:extLst>
              </p:cNvPr>
              <p:cNvSpPr/>
              <p:nvPr/>
            </p:nvSpPr>
            <p:spPr>
              <a:xfrm>
                <a:off x="9687175" y="1047150"/>
                <a:ext cx="452325" cy="452125"/>
              </a:xfrm>
              <a:custGeom>
                <a:avLst/>
                <a:gdLst/>
                <a:ahLst/>
                <a:cxnLst/>
                <a:rect l="l" t="t" r="r" b="b"/>
                <a:pathLst>
                  <a:path w="18093" h="18085" extrusionOk="0">
                    <a:moveTo>
                      <a:pt x="10555" y="1"/>
                    </a:moveTo>
                    <a:cubicBezTo>
                      <a:pt x="9471" y="1"/>
                      <a:pt x="8349" y="295"/>
                      <a:pt x="7324" y="816"/>
                    </a:cubicBezTo>
                    <a:cubicBezTo>
                      <a:pt x="6239" y="1385"/>
                      <a:pt x="5561" y="2334"/>
                      <a:pt x="5127" y="3447"/>
                    </a:cubicBezTo>
                    <a:cubicBezTo>
                      <a:pt x="5073" y="3691"/>
                      <a:pt x="4964" y="3935"/>
                      <a:pt x="4802" y="4098"/>
                    </a:cubicBezTo>
                    <a:cubicBezTo>
                      <a:pt x="4563" y="4316"/>
                      <a:pt x="4324" y="4345"/>
                      <a:pt x="4053" y="4345"/>
                    </a:cubicBezTo>
                    <a:cubicBezTo>
                      <a:pt x="3955" y="4345"/>
                      <a:pt x="3852" y="4342"/>
                      <a:pt x="3744" y="4342"/>
                    </a:cubicBezTo>
                    <a:cubicBezTo>
                      <a:pt x="3445" y="4342"/>
                      <a:pt x="3120" y="4396"/>
                      <a:pt x="2849" y="4477"/>
                    </a:cubicBezTo>
                    <a:cubicBezTo>
                      <a:pt x="2767" y="4477"/>
                      <a:pt x="2659" y="4504"/>
                      <a:pt x="2523" y="4504"/>
                    </a:cubicBezTo>
                    <a:cubicBezTo>
                      <a:pt x="1818" y="4776"/>
                      <a:pt x="1167" y="5291"/>
                      <a:pt x="760" y="5915"/>
                    </a:cubicBezTo>
                    <a:cubicBezTo>
                      <a:pt x="1" y="7081"/>
                      <a:pt x="1" y="8627"/>
                      <a:pt x="760" y="9794"/>
                    </a:cubicBezTo>
                    <a:cubicBezTo>
                      <a:pt x="950" y="10146"/>
                      <a:pt x="1248" y="10472"/>
                      <a:pt x="1248" y="10878"/>
                    </a:cubicBezTo>
                    <a:cubicBezTo>
                      <a:pt x="1248" y="11231"/>
                      <a:pt x="1059" y="11502"/>
                      <a:pt x="950" y="11801"/>
                    </a:cubicBezTo>
                    <a:cubicBezTo>
                      <a:pt x="869" y="12180"/>
                      <a:pt x="787" y="12506"/>
                      <a:pt x="787" y="12886"/>
                    </a:cubicBezTo>
                    <a:cubicBezTo>
                      <a:pt x="760" y="15164"/>
                      <a:pt x="2605" y="17280"/>
                      <a:pt x="5236" y="17904"/>
                    </a:cubicBezTo>
                    <a:cubicBezTo>
                      <a:pt x="5744" y="18027"/>
                      <a:pt x="6251" y="18084"/>
                      <a:pt x="6745" y="18084"/>
                    </a:cubicBezTo>
                    <a:cubicBezTo>
                      <a:pt x="7988" y="18084"/>
                      <a:pt x="9151" y="17719"/>
                      <a:pt x="10064" y="17117"/>
                    </a:cubicBezTo>
                    <a:cubicBezTo>
                      <a:pt x="11637" y="16113"/>
                      <a:pt x="13318" y="15245"/>
                      <a:pt x="15082" y="14513"/>
                    </a:cubicBezTo>
                    <a:cubicBezTo>
                      <a:pt x="16519" y="13889"/>
                      <a:pt x="17604" y="12750"/>
                      <a:pt x="17875" y="11258"/>
                    </a:cubicBezTo>
                    <a:cubicBezTo>
                      <a:pt x="18092" y="10282"/>
                      <a:pt x="17875" y="9251"/>
                      <a:pt x="17360" y="8383"/>
                    </a:cubicBezTo>
                    <a:cubicBezTo>
                      <a:pt x="17279" y="8166"/>
                      <a:pt x="17170" y="7922"/>
                      <a:pt x="17062" y="7759"/>
                    </a:cubicBezTo>
                    <a:cubicBezTo>
                      <a:pt x="16736" y="7108"/>
                      <a:pt x="15814" y="6078"/>
                      <a:pt x="15733" y="5399"/>
                    </a:cubicBezTo>
                    <a:cubicBezTo>
                      <a:pt x="15299" y="1533"/>
                      <a:pt x="13029" y="1"/>
                      <a:pt x="10555" y="1"/>
                    </a:cubicBezTo>
                    <a:close/>
                  </a:path>
                </a:pathLst>
              </a:custGeom>
              <a:solidFill>
                <a:srgbClr val="0E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3338;p44">
                <a:extLst>
                  <a:ext uri="{FF2B5EF4-FFF2-40B4-BE49-F238E27FC236}">
                    <a16:creationId xmlns:a16="http://schemas.microsoft.com/office/drawing/2014/main" id="{B186B1A4-D41B-42A8-8A07-E06FC689D419}"/>
                  </a:ext>
                </a:extLst>
              </p:cNvPr>
              <p:cNvSpPr/>
              <p:nvPr/>
            </p:nvSpPr>
            <p:spPr>
              <a:xfrm>
                <a:off x="9834325" y="1091925"/>
                <a:ext cx="212950" cy="324850"/>
              </a:xfrm>
              <a:custGeom>
                <a:avLst/>
                <a:gdLst/>
                <a:ahLst/>
                <a:cxnLst/>
                <a:rect l="l" t="t" r="r" b="b"/>
                <a:pathLst>
                  <a:path w="8518" h="12994" extrusionOk="0">
                    <a:moveTo>
                      <a:pt x="4964" y="1"/>
                    </a:moveTo>
                    <a:cubicBezTo>
                      <a:pt x="5018" y="1222"/>
                      <a:pt x="4557" y="3093"/>
                      <a:pt x="1682" y="3961"/>
                    </a:cubicBezTo>
                    <a:lnTo>
                      <a:pt x="1465" y="3744"/>
                    </a:lnTo>
                    <a:lnTo>
                      <a:pt x="923" y="3744"/>
                    </a:lnTo>
                    <a:cubicBezTo>
                      <a:pt x="380" y="3744"/>
                      <a:pt x="1" y="4314"/>
                      <a:pt x="1" y="4992"/>
                    </a:cubicBezTo>
                    <a:cubicBezTo>
                      <a:pt x="28" y="5670"/>
                      <a:pt x="462" y="6212"/>
                      <a:pt x="1004" y="6212"/>
                    </a:cubicBezTo>
                    <a:lnTo>
                      <a:pt x="1791" y="6185"/>
                    </a:lnTo>
                    <a:lnTo>
                      <a:pt x="1791" y="6375"/>
                    </a:lnTo>
                    <a:cubicBezTo>
                      <a:pt x="1791" y="6484"/>
                      <a:pt x="1791" y="6538"/>
                      <a:pt x="1818" y="6646"/>
                    </a:cubicBezTo>
                    <a:lnTo>
                      <a:pt x="1818" y="6755"/>
                    </a:lnTo>
                    <a:cubicBezTo>
                      <a:pt x="1845" y="7324"/>
                      <a:pt x="2035" y="7867"/>
                      <a:pt x="2333" y="8355"/>
                    </a:cubicBezTo>
                    <a:lnTo>
                      <a:pt x="2333" y="10796"/>
                    </a:lnTo>
                    <a:cubicBezTo>
                      <a:pt x="2333" y="11963"/>
                      <a:pt x="3310" y="12993"/>
                      <a:pt x="4530" y="12993"/>
                    </a:cubicBezTo>
                    <a:cubicBezTo>
                      <a:pt x="5724" y="12993"/>
                      <a:pt x="6727" y="11990"/>
                      <a:pt x="6727" y="10796"/>
                    </a:cubicBezTo>
                    <a:lnTo>
                      <a:pt x="6727" y="9494"/>
                    </a:lnTo>
                    <a:cubicBezTo>
                      <a:pt x="7812" y="8925"/>
                      <a:pt x="8517" y="7731"/>
                      <a:pt x="8463" y="6402"/>
                    </a:cubicBezTo>
                    <a:lnTo>
                      <a:pt x="8246" y="2822"/>
                    </a:lnTo>
                    <a:cubicBezTo>
                      <a:pt x="7487" y="2307"/>
                      <a:pt x="6456" y="2144"/>
                      <a:pt x="5914" y="1601"/>
                    </a:cubicBezTo>
                    <a:cubicBezTo>
                      <a:pt x="5425" y="1086"/>
                      <a:pt x="5154" y="489"/>
                      <a:pt x="4964" y="1"/>
                    </a:cubicBezTo>
                    <a:close/>
                  </a:path>
                </a:pathLst>
              </a:custGeom>
              <a:solidFill>
                <a:srgbClr val="FFA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3339;p44">
                <a:extLst>
                  <a:ext uri="{FF2B5EF4-FFF2-40B4-BE49-F238E27FC236}">
                    <a16:creationId xmlns:a16="http://schemas.microsoft.com/office/drawing/2014/main" id="{8AF28301-0A9E-4A41-B172-48E13FD73DD0}"/>
                  </a:ext>
                </a:extLst>
              </p:cNvPr>
              <p:cNvSpPr/>
              <p:nvPr/>
            </p:nvSpPr>
            <p:spPr>
              <a:xfrm>
                <a:off x="9917050" y="1287050"/>
                <a:ext cx="83425" cy="78375"/>
              </a:xfrm>
              <a:custGeom>
                <a:avLst/>
                <a:gdLst/>
                <a:ahLst/>
                <a:cxnLst/>
                <a:rect l="l" t="t" r="r" b="b"/>
                <a:pathLst>
                  <a:path w="3337" h="3135" extrusionOk="0">
                    <a:moveTo>
                      <a:pt x="1640" y="1"/>
                    </a:moveTo>
                    <a:cubicBezTo>
                      <a:pt x="1591" y="1"/>
                      <a:pt x="1542" y="3"/>
                      <a:pt x="1492" y="8"/>
                    </a:cubicBezTo>
                    <a:cubicBezTo>
                      <a:pt x="652" y="89"/>
                      <a:pt x="1" y="876"/>
                      <a:pt x="109" y="1716"/>
                    </a:cubicBezTo>
                    <a:cubicBezTo>
                      <a:pt x="211" y="2533"/>
                      <a:pt x="890" y="3134"/>
                      <a:pt x="1693" y="3134"/>
                    </a:cubicBezTo>
                    <a:cubicBezTo>
                      <a:pt x="1743" y="3134"/>
                      <a:pt x="1794" y="3132"/>
                      <a:pt x="1845" y="3127"/>
                    </a:cubicBezTo>
                    <a:cubicBezTo>
                      <a:pt x="2686" y="3018"/>
                      <a:pt x="3337" y="2232"/>
                      <a:pt x="3228" y="1391"/>
                    </a:cubicBezTo>
                    <a:cubicBezTo>
                      <a:pt x="3126" y="600"/>
                      <a:pt x="2424" y="1"/>
                      <a:pt x="1640" y="1"/>
                    </a:cubicBezTo>
                    <a:close/>
                  </a:path>
                </a:pathLst>
              </a:custGeom>
              <a:solidFill>
                <a:srgbClr val="F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3340;p44">
                <a:extLst>
                  <a:ext uri="{FF2B5EF4-FFF2-40B4-BE49-F238E27FC236}">
                    <a16:creationId xmlns:a16="http://schemas.microsoft.com/office/drawing/2014/main" id="{1E7D0B38-8F4C-48AD-9E6B-364258272754}"/>
                  </a:ext>
                </a:extLst>
              </p:cNvPr>
              <p:cNvSpPr/>
              <p:nvPr/>
            </p:nvSpPr>
            <p:spPr>
              <a:xfrm>
                <a:off x="9851950" y="1204850"/>
                <a:ext cx="14950" cy="22050"/>
              </a:xfrm>
              <a:custGeom>
                <a:avLst/>
                <a:gdLst/>
                <a:ahLst/>
                <a:cxnLst/>
                <a:rect l="l" t="t" r="r" b="b"/>
                <a:pathLst>
                  <a:path w="598" h="882" extrusionOk="0">
                    <a:moveTo>
                      <a:pt x="82" y="0"/>
                    </a:moveTo>
                    <a:cubicBezTo>
                      <a:pt x="62" y="0"/>
                      <a:pt x="41" y="14"/>
                      <a:pt x="28" y="41"/>
                    </a:cubicBezTo>
                    <a:cubicBezTo>
                      <a:pt x="1" y="68"/>
                      <a:pt x="1" y="95"/>
                      <a:pt x="28" y="122"/>
                    </a:cubicBezTo>
                    <a:lnTo>
                      <a:pt x="408" y="529"/>
                    </a:lnTo>
                    <a:lnTo>
                      <a:pt x="164" y="746"/>
                    </a:lnTo>
                    <a:cubicBezTo>
                      <a:pt x="136" y="773"/>
                      <a:pt x="136" y="800"/>
                      <a:pt x="164" y="855"/>
                    </a:cubicBezTo>
                    <a:cubicBezTo>
                      <a:pt x="191" y="882"/>
                      <a:pt x="191" y="882"/>
                      <a:pt x="245" y="882"/>
                    </a:cubicBezTo>
                    <a:lnTo>
                      <a:pt x="272" y="882"/>
                    </a:lnTo>
                    <a:lnTo>
                      <a:pt x="598" y="583"/>
                    </a:lnTo>
                    <a:lnTo>
                      <a:pt x="136" y="41"/>
                    </a:lnTo>
                    <a:cubicBezTo>
                      <a:pt x="123" y="14"/>
                      <a:pt x="102" y="0"/>
                      <a:pt x="82" y="0"/>
                    </a:cubicBezTo>
                    <a:close/>
                  </a:path>
                </a:pathLst>
              </a:custGeom>
              <a:solidFill>
                <a:srgbClr val="F97F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3341;p44">
                <a:extLst>
                  <a:ext uri="{FF2B5EF4-FFF2-40B4-BE49-F238E27FC236}">
                    <a16:creationId xmlns:a16="http://schemas.microsoft.com/office/drawing/2014/main" id="{4B9A20F0-E733-4DDC-8374-14B4C529A389}"/>
                  </a:ext>
                </a:extLst>
              </p:cNvPr>
              <p:cNvSpPr/>
              <p:nvPr/>
            </p:nvSpPr>
            <p:spPr>
              <a:xfrm>
                <a:off x="9949600" y="1205875"/>
                <a:ext cx="16975" cy="5425"/>
              </a:xfrm>
              <a:custGeom>
                <a:avLst/>
                <a:gdLst/>
                <a:ahLst/>
                <a:cxnLst/>
                <a:rect l="l" t="t" r="r" b="b"/>
                <a:pathLst>
                  <a:path w="679" h="217" extrusionOk="0">
                    <a:moveTo>
                      <a:pt x="347" y="0"/>
                    </a:moveTo>
                    <a:cubicBezTo>
                      <a:pt x="163" y="0"/>
                      <a:pt x="28" y="81"/>
                      <a:pt x="28" y="81"/>
                    </a:cubicBezTo>
                    <a:cubicBezTo>
                      <a:pt x="28" y="135"/>
                      <a:pt x="1" y="163"/>
                      <a:pt x="28" y="190"/>
                    </a:cubicBezTo>
                    <a:cubicBezTo>
                      <a:pt x="55" y="217"/>
                      <a:pt x="55" y="217"/>
                      <a:pt x="82" y="217"/>
                    </a:cubicBezTo>
                    <a:cubicBezTo>
                      <a:pt x="82" y="217"/>
                      <a:pt x="136" y="217"/>
                      <a:pt x="82" y="190"/>
                    </a:cubicBezTo>
                    <a:cubicBezTo>
                      <a:pt x="82" y="190"/>
                      <a:pt x="166" y="129"/>
                      <a:pt x="303" y="129"/>
                    </a:cubicBezTo>
                    <a:cubicBezTo>
                      <a:pt x="371" y="129"/>
                      <a:pt x="453" y="144"/>
                      <a:pt x="543" y="190"/>
                    </a:cubicBezTo>
                    <a:cubicBezTo>
                      <a:pt x="551" y="198"/>
                      <a:pt x="559" y="201"/>
                      <a:pt x="567" y="201"/>
                    </a:cubicBezTo>
                    <a:cubicBezTo>
                      <a:pt x="586" y="201"/>
                      <a:pt x="605" y="182"/>
                      <a:pt x="624" y="163"/>
                    </a:cubicBezTo>
                    <a:cubicBezTo>
                      <a:pt x="679" y="135"/>
                      <a:pt x="624" y="81"/>
                      <a:pt x="597" y="54"/>
                    </a:cubicBezTo>
                    <a:cubicBezTo>
                      <a:pt x="510" y="14"/>
                      <a:pt x="424" y="0"/>
                      <a:pt x="347" y="0"/>
                    </a:cubicBezTo>
                    <a:close/>
                  </a:path>
                </a:pathLst>
              </a:custGeom>
              <a:solidFill>
                <a:srgbClr val="F97F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3342;p44">
                <a:extLst>
                  <a:ext uri="{FF2B5EF4-FFF2-40B4-BE49-F238E27FC236}">
                    <a16:creationId xmlns:a16="http://schemas.microsoft.com/office/drawing/2014/main" id="{AAC8D132-BCEB-461C-8546-E5C314910411}"/>
                  </a:ext>
                </a:extLst>
              </p:cNvPr>
              <p:cNvSpPr/>
              <p:nvPr/>
            </p:nvSpPr>
            <p:spPr>
              <a:xfrm>
                <a:off x="9936050" y="1179400"/>
                <a:ext cx="31875" cy="15775"/>
              </a:xfrm>
              <a:custGeom>
                <a:avLst/>
                <a:gdLst/>
                <a:ahLst/>
                <a:cxnLst/>
                <a:rect l="l" t="t" r="r" b="b"/>
                <a:pathLst>
                  <a:path w="1275" h="631" extrusionOk="0">
                    <a:moveTo>
                      <a:pt x="1139" y="1"/>
                    </a:moveTo>
                    <a:cubicBezTo>
                      <a:pt x="1031" y="1"/>
                      <a:pt x="977" y="28"/>
                      <a:pt x="868" y="28"/>
                    </a:cubicBezTo>
                    <a:cubicBezTo>
                      <a:pt x="760" y="55"/>
                      <a:pt x="678" y="82"/>
                      <a:pt x="597" y="82"/>
                    </a:cubicBezTo>
                    <a:cubicBezTo>
                      <a:pt x="488" y="137"/>
                      <a:pt x="434" y="137"/>
                      <a:pt x="326" y="164"/>
                    </a:cubicBezTo>
                    <a:cubicBezTo>
                      <a:pt x="217" y="191"/>
                      <a:pt x="136" y="191"/>
                      <a:pt x="54" y="272"/>
                    </a:cubicBezTo>
                    <a:cubicBezTo>
                      <a:pt x="0" y="299"/>
                      <a:pt x="0" y="408"/>
                      <a:pt x="82" y="489"/>
                    </a:cubicBezTo>
                    <a:cubicBezTo>
                      <a:pt x="159" y="567"/>
                      <a:pt x="307" y="631"/>
                      <a:pt x="494" y="631"/>
                    </a:cubicBezTo>
                    <a:cubicBezTo>
                      <a:pt x="568" y="631"/>
                      <a:pt x="648" y="621"/>
                      <a:pt x="732" y="598"/>
                    </a:cubicBezTo>
                    <a:cubicBezTo>
                      <a:pt x="1004" y="543"/>
                      <a:pt x="1221" y="354"/>
                      <a:pt x="1248" y="245"/>
                    </a:cubicBezTo>
                    <a:cubicBezTo>
                      <a:pt x="1275" y="55"/>
                      <a:pt x="1221" y="1"/>
                      <a:pt x="1139" y="1"/>
                    </a:cubicBezTo>
                    <a:close/>
                  </a:path>
                </a:pathLst>
              </a:custGeom>
              <a:solidFill>
                <a:srgbClr val="141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343;p44">
                <a:extLst>
                  <a:ext uri="{FF2B5EF4-FFF2-40B4-BE49-F238E27FC236}">
                    <a16:creationId xmlns:a16="http://schemas.microsoft.com/office/drawing/2014/main" id="{64E10D2F-4DB0-4DA7-AA97-9D5C6B3B56D0}"/>
                  </a:ext>
                </a:extLst>
              </p:cNvPr>
              <p:cNvSpPr/>
              <p:nvPr/>
            </p:nvSpPr>
            <p:spPr>
              <a:xfrm>
                <a:off x="10003850" y="1169925"/>
                <a:ext cx="33925" cy="12900"/>
              </a:xfrm>
              <a:custGeom>
                <a:avLst/>
                <a:gdLst/>
                <a:ahLst/>
                <a:cxnLst/>
                <a:rect l="l" t="t" r="r" b="b"/>
                <a:pathLst>
                  <a:path w="1357" h="516" extrusionOk="0">
                    <a:moveTo>
                      <a:pt x="706" y="0"/>
                    </a:moveTo>
                    <a:cubicBezTo>
                      <a:pt x="407" y="0"/>
                      <a:pt x="190" y="136"/>
                      <a:pt x="82" y="244"/>
                    </a:cubicBezTo>
                    <a:cubicBezTo>
                      <a:pt x="1" y="353"/>
                      <a:pt x="28" y="434"/>
                      <a:pt x="82" y="488"/>
                    </a:cubicBezTo>
                    <a:cubicBezTo>
                      <a:pt x="163" y="516"/>
                      <a:pt x="272" y="516"/>
                      <a:pt x="353" y="516"/>
                    </a:cubicBezTo>
                    <a:lnTo>
                      <a:pt x="977" y="516"/>
                    </a:lnTo>
                    <a:cubicBezTo>
                      <a:pt x="1085" y="516"/>
                      <a:pt x="1167" y="516"/>
                      <a:pt x="1248" y="488"/>
                    </a:cubicBezTo>
                    <a:cubicBezTo>
                      <a:pt x="1302" y="434"/>
                      <a:pt x="1357" y="380"/>
                      <a:pt x="1275" y="244"/>
                    </a:cubicBezTo>
                    <a:cubicBezTo>
                      <a:pt x="1221" y="136"/>
                      <a:pt x="1004" y="0"/>
                      <a:pt x="706" y="0"/>
                    </a:cubicBezTo>
                    <a:close/>
                  </a:path>
                </a:pathLst>
              </a:custGeom>
              <a:solidFill>
                <a:srgbClr val="141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344;p44">
                <a:extLst>
                  <a:ext uri="{FF2B5EF4-FFF2-40B4-BE49-F238E27FC236}">
                    <a16:creationId xmlns:a16="http://schemas.microsoft.com/office/drawing/2014/main" id="{8647E3F3-D6B1-417F-BF86-CF7807B2F677}"/>
                  </a:ext>
                </a:extLst>
              </p:cNvPr>
              <p:cNvSpPr/>
              <p:nvPr/>
            </p:nvSpPr>
            <p:spPr>
              <a:xfrm>
                <a:off x="9950950" y="1196375"/>
                <a:ext cx="14275" cy="12375"/>
              </a:xfrm>
              <a:custGeom>
                <a:avLst/>
                <a:gdLst/>
                <a:ahLst/>
                <a:cxnLst/>
                <a:rect l="l" t="t" r="r" b="b"/>
                <a:pathLst>
                  <a:path w="571" h="495" extrusionOk="0">
                    <a:moveTo>
                      <a:pt x="291" y="1"/>
                    </a:moveTo>
                    <a:cubicBezTo>
                      <a:pt x="249" y="1"/>
                      <a:pt x="207" y="10"/>
                      <a:pt x="164" y="27"/>
                    </a:cubicBezTo>
                    <a:cubicBezTo>
                      <a:pt x="82" y="109"/>
                      <a:pt x="1" y="271"/>
                      <a:pt x="82" y="380"/>
                    </a:cubicBezTo>
                    <a:cubicBezTo>
                      <a:pt x="121" y="437"/>
                      <a:pt x="213" y="495"/>
                      <a:pt x="303" y="495"/>
                    </a:cubicBezTo>
                    <a:cubicBezTo>
                      <a:pt x="340" y="495"/>
                      <a:pt x="376" y="485"/>
                      <a:pt x="408" y="461"/>
                    </a:cubicBezTo>
                    <a:cubicBezTo>
                      <a:pt x="516" y="407"/>
                      <a:pt x="570" y="244"/>
                      <a:pt x="516" y="136"/>
                    </a:cubicBezTo>
                    <a:cubicBezTo>
                      <a:pt x="461" y="43"/>
                      <a:pt x="380" y="1"/>
                      <a:pt x="291" y="1"/>
                    </a:cubicBezTo>
                    <a:close/>
                  </a:path>
                </a:pathLst>
              </a:custGeom>
              <a:solidFill>
                <a:srgbClr val="141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345;p44">
                <a:extLst>
                  <a:ext uri="{FF2B5EF4-FFF2-40B4-BE49-F238E27FC236}">
                    <a16:creationId xmlns:a16="http://schemas.microsoft.com/office/drawing/2014/main" id="{F8BBF420-6453-425C-B5BD-0A5C4FA17786}"/>
                  </a:ext>
                </a:extLst>
              </p:cNvPr>
              <p:cNvSpPr/>
              <p:nvPr/>
            </p:nvSpPr>
            <p:spPr>
              <a:xfrm>
                <a:off x="10012675" y="1193800"/>
                <a:ext cx="14925" cy="12625"/>
              </a:xfrm>
              <a:custGeom>
                <a:avLst/>
                <a:gdLst/>
                <a:ahLst/>
                <a:cxnLst/>
                <a:rect l="l" t="t" r="r" b="b"/>
                <a:pathLst>
                  <a:path w="597" h="505" extrusionOk="0">
                    <a:moveTo>
                      <a:pt x="297" y="0"/>
                    </a:moveTo>
                    <a:cubicBezTo>
                      <a:pt x="263" y="0"/>
                      <a:pt x="226" y="7"/>
                      <a:pt x="190" y="22"/>
                    </a:cubicBezTo>
                    <a:cubicBezTo>
                      <a:pt x="82" y="103"/>
                      <a:pt x="0" y="266"/>
                      <a:pt x="82" y="374"/>
                    </a:cubicBezTo>
                    <a:cubicBezTo>
                      <a:pt x="121" y="454"/>
                      <a:pt x="234" y="504"/>
                      <a:pt x="323" y="504"/>
                    </a:cubicBezTo>
                    <a:cubicBezTo>
                      <a:pt x="356" y="504"/>
                      <a:pt x="385" y="497"/>
                      <a:pt x="407" y="483"/>
                    </a:cubicBezTo>
                    <a:cubicBezTo>
                      <a:pt x="515" y="401"/>
                      <a:pt x="597" y="239"/>
                      <a:pt x="515" y="130"/>
                    </a:cubicBezTo>
                    <a:cubicBezTo>
                      <a:pt x="476" y="51"/>
                      <a:pt x="392" y="0"/>
                      <a:pt x="297" y="0"/>
                    </a:cubicBezTo>
                    <a:close/>
                  </a:path>
                </a:pathLst>
              </a:custGeom>
              <a:solidFill>
                <a:srgbClr val="141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346;p44">
                <a:extLst>
                  <a:ext uri="{FF2B5EF4-FFF2-40B4-BE49-F238E27FC236}">
                    <a16:creationId xmlns:a16="http://schemas.microsoft.com/office/drawing/2014/main" id="{0E52619A-A813-46D8-8EF3-416DD7E459DD}"/>
                  </a:ext>
                </a:extLst>
              </p:cNvPr>
              <p:cNvSpPr/>
              <p:nvPr/>
            </p:nvSpPr>
            <p:spPr>
              <a:xfrm>
                <a:off x="10011300" y="1204500"/>
                <a:ext cx="16975" cy="5450"/>
              </a:xfrm>
              <a:custGeom>
                <a:avLst/>
                <a:gdLst/>
                <a:ahLst/>
                <a:cxnLst/>
                <a:rect l="l" t="t" r="r" b="b"/>
                <a:pathLst>
                  <a:path w="679" h="218" extrusionOk="0">
                    <a:moveTo>
                      <a:pt x="348" y="1"/>
                    </a:moveTo>
                    <a:cubicBezTo>
                      <a:pt x="163" y="1"/>
                      <a:pt x="28" y="82"/>
                      <a:pt x="28" y="82"/>
                    </a:cubicBezTo>
                    <a:cubicBezTo>
                      <a:pt x="28" y="109"/>
                      <a:pt x="1" y="136"/>
                      <a:pt x="28" y="190"/>
                    </a:cubicBezTo>
                    <a:cubicBezTo>
                      <a:pt x="55" y="218"/>
                      <a:pt x="55" y="218"/>
                      <a:pt x="109" y="218"/>
                    </a:cubicBezTo>
                    <a:cubicBezTo>
                      <a:pt x="109" y="218"/>
                      <a:pt x="127" y="183"/>
                      <a:pt x="120" y="183"/>
                    </a:cubicBezTo>
                    <a:lnTo>
                      <a:pt x="120" y="183"/>
                    </a:lnTo>
                    <a:cubicBezTo>
                      <a:pt x="144" y="167"/>
                      <a:pt x="210" y="130"/>
                      <a:pt x="310" y="130"/>
                    </a:cubicBezTo>
                    <a:cubicBezTo>
                      <a:pt x="375" y="130"/>
                      <a:pt x="453" y="145"/>
                      <a:pt x="543" y="190"/>
                    </a:cubicBezTo>
                    <a:cubicBezTo>
                      <a:pt x="551" y="198"/>
                      <a:pt x="558" y="201"/>
                      <a:pt x="566" y="201"/>
                    </a:cubicBezTo>
                    <a:cubicBezTo>
                      <a:pt x="587" y="201"/>
                      <a:pt x="612" y="176"/>
                      <a:pt x="652" y="136"/>
                    </a:cubicBezTo>
                    <a:cubicBezTo>
                      <a:pt x="679" y="109"/>
                      <a:pt x="652" y="82"/>
                      <a:pt x="598" y="55"/>
                    </a:cubicBezTo>
                    <a:cubicBezTo>
                      <a:pt x="510" y="15"/>
                      <a:pt x="424" y="1"/>
                      <a:pt x="348" y="1"/>
                    </a:cubicBezTo>
                    <a:close/>
                  </a:path>
                </a:pathLst>
              </a:custGeom>
              <a:solidFill>
                <a:srgbClr val="F97F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347;p44">
                <a:extLst>
                  <a:ext uri="{FF2B5EF4-FFF2-40B4-BE49-F238E27FC236}">
                    <a16:creationId xmlns:a16="http://schemas.microsoft.com/office/drawing/2014/main" id="{050B6727-F1E7-477A-8B2F-5A42E5EFD84B}"/>
                  </a:ext>
                </a:extLst>
              </p:cNvPr>
              <p:cNvSpPr/>
              <p:nvPr/>
            </p:nvSpPr>
            <p:spPr>
              <a:xfrm>
                <a:off x="9988925" y="1177375"/>
                <a:ext cx="13600" cy="52250"/>
              </a:xfrm>
              <a:custGeom>
                <a:avLst/>
                <a:gdLst/>
                <a:ahLst/>
                <a:cxnLst/>
                <a:rect l="l" t="t" r="r" b="b"/>
                <a:pathLst>
                  <a:path w="544" h="2090" extrusionOk="0">
                    <a:moveTo>
                      <a:pt x="82" y="1"/>
                    </a:moveTo>
                    <a:cubicBezTo>
                      <a:pt x="55" y="55"/>
                      <a:pt x="1" y="82"/>
                      <a:pt x="1" y="109"/>
                    </a:cubicBezTo>
                    <a:lnTo>
                      <a:pt x="353" y="1899"/>
                    </a:lnTo>
                    <a:lnTo>
                      <a:pt x="353" y="1981"/>
                    </a:lnTo>
                    <a:cubicBezTo>
                      <a:pt x="353" y="2008"/>
                      <a:pt x="353" y="2035"/>
                      <a:pt x="408" y="2089"/>
                    </a:cubicBezTo>
                    <a:cubicBezTo>
                      <a:pt x="462" y="2089"/>
                      <a:pt x="489" y="2035"/>
                      <a:pt x="516" y="2008"/>
                    </a:cubicBezTo>
                    <a:cubicBezTo>
                      <a:pt x="516" y="1954"/>
                      <a:pt x="543" y="1899"/>
                      <a:pt x="516" y="1845"/>
                    </a:cubicBezTo>
                    <a:lnTo>
                      <a:pt x="191" y="82"/>
                    </a:lnTo>
                    <a:cubicBezTo>
                      <a:pt x="136" y="55"/>
                      <a:pt x="109" y="1"/>
                      <a:pt x="82" y="1"/>
                    </a:cubicBezTo>
                    <a:close/>
                  </a:path>
                </a:pathLst>
              </a:custGeom>
              <a:solidFill>
                <a:srgbClr val="F97F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348;p44">
                <a:extLst>
                  <a:ext uri="{FF2B5EF4-FFF2-40B4-BE49-F238E27FC236}">
                    <a16:creationId xmlns:a16="http://schemas.microsoft.com/office/drawing/2014/main" id="{1B7037E5-F971-44A6-9E4D-8F12F4E8B5B2}"/>
                  </a:ext>
                </a:extLst>
              </p:cNvPr>
              <p:cNvSpPr/>
              <p:nvPr/>
            </p:nvSpPr>
            <p:spPr>
              <a:xfrm>
                <a:off x="9875700" y="1212150"/>
                <a:ext cx="175650" cy="122575"/>
              </a:xfrm>
              <a:custGeom>
                <a:avLst/>
                <a:gdLst/>
                <a:ahLst/>
                <a:cxnLst/>
                <a:rect l="l" t="t" r="r" b="b"/>
                <a:pathLst>
                  <a:path w="7026" h="4903" extrusionOk="0">
                    <a:moveTo>
                      <a:pt x="4569" y="1"/>
                    </a:moveTo>
                    <a:cubicBezTo>
                      <a:pt x="4245" y="1"/>
                      <a:pt x="3920" y="76"/>
                      <a:pt x="3662" y="237"/>
                    </a:cubicBezTo>
                    <a:cubicBezTo>
                      <a:pt x="2979" y="637"/>
                      <a:pt x="1969" y="731"/>
                      <a:pt x="934" y="731"/>
                    </a:cubicBezTo>
                    <a:cubicBezTo>
                      <a:pt x="776" y="731"/>
                      <a:pt x="619" y="729"/>
                      <a:pt x="461" y="725"/>
                    </a:cubicBezTo>
                    <a:cubicBezTo>
                      <a:pt x="326" y="725"/>
                      <a:pt x="190" y="834"/>
                      <a:pt x="163" y="969"/>
                    </a:cubicBezTo>
                    <a:cubicBezTo>
                      <a:pt x="54" y="1973"/>
                      <a:pt x="0" y="4902"/>
                      <a:pt x="3635" y="4902"/>
                    </a:cubicBezTo>
                    <a:cubicBezTo>
                      <a:pt x="4801" y="4902"/>
                      <a:pt x="5967" y="4495"/>
                      <a:pt x="6537" y="3356"/>
                    </a:cubicBezTo>
                    <a:cubicBezTo>
                      <a:pt x="6754" y="3004"/>
                      <a:pt x="6835" y="2543"/>
                      <a:pt x="6890" y="2136"/>
                    </a:cubicBezTo>
                    <a:cubicBezTo>
                      <a:pt x="6917" y="1864"/>
                      <a:pt x="7025" y="1241"/>
                      <a:pt x="6808" y="1051"/>
                    </a:cubicBezTo>
                    <a:lnTo>
                      <a:pt x="6754" y="996"/>
                    </a:lnTo>
                    <a:cubicBezTo>
                      <a:pt x="6645" y="915"/>
                      <a:pt x="6537" y="915"/>
                      <a:pt x="6428" y="888"/>
                    </a:cubicBezTo>
                    <a:cubicBezTo>
                      <a:pt x="5967" y="725"/>
                      <a:pt x="5723" y="237"/>
                      <a:pt x="5208" y="101"/>
                    </a:cubicBezTo>
                    <a:cubicBezTo>
                      <a:pt x="5010" y="35"/>
                      <a:pt x="4790" y="1"/>
                      <a:pt x="4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349;p44">
                <a:extLst>
                  <a:ext uri="{FF2B5EF4-FFF2-40B4-BE49-F238E27FC236}">
                    <a16:creationId xmlns:a16="http://schemas.microsoft.com/office/drawing/2014/main" id="{0E90B414-19BF-404A-BA02-E01E6F1182FF}"/>
                  </a:ext>
                </a:extLst>
              </p:cNvPr>
              <p:cNvSpPr/>
              <p:nvPr/>
            </p:nvSpPr>
            <p:spPr>
              <a:xfrm>
                <a:off x="9968600" y="1219150"/>
                <a:ext cx="49525" cy="14525"/>
              </a:xfrm>
              <a:custGeom>
                <a:avLst/>
                <a:gdLst/>
                <a:ahLst/>
                <a:cxnLst/>
                <a:rect l="l" t="t" r="r" b="b"/>
                <a:pathLst>
                  <a:path w="1981" h="581" extrusionOk="0">
                    <a:moveTo>
                      <a:pt x="998" y="1"/>
                    </a:moveTo>
                    <a:cubicBezTo>
                      <a:pt x="525" y="1"/>
                      <a:pt x="49" y="339"/>
                      <a:pt x="0" y="364"/>
                    </a:cubicBezTo>
                    <a:lnTo>
                      <a:pt x="0" y="445"/>
                    </a:lnTo>
                    <a:lnTo>
                      <a:pt x="81" y="445"/>
                    </a:lnTo>
                    <a:cubicBezTo>
                      <a:pt x="81" y="445"/>
                      <a:pt x="586" y="61"/>
                      <a:pt x="1052" y="61"/>
                    </a:cubicBezTo>
                    <a:cubicBezTo>
                      <a:pt x="1082" y="61"/>
                      <a:pt x="1111" y="62"/>
                      <a:pt x="1139" y="66"/>
                    </a:cubicBezTo>
                    <a:cubicBezTo>
                      <a:pt x="1600" y="147"/>
                      <a:pt x="1872" y="554"/>
                      <a:pt x="1899" y="581"/>
                    </a:cubicBezTo>
                    <a:cubicBezTo>
                      <a:pt x="1980" y="581"/>
                      <a:pt x="1980" y="554"/>
                      <a:pt x="1953" y="499"/>
                    </a:cubicBezTo>
                    <a:cubicBezTo>
                      <a:pt x="1899" y="499"/>
                      <a:pt x="1628" y="66"/>
                      <a:pt x="1139" y="11"/>
                    </a:cubicBezTo>
                    <a:cubicBezTo>
                      <a:pt x="1093" y="4"/>
                      <a:pt x="1045" y="1"/>
                      <a:pt x="998" y="1"/>
                    </a:cubicBezTo>
                    <a:close/>
                  </a:path>
                </a:pathLst>
              </a:custGeom>
              <a:solidFill>
                <a:srgbClr val="B3CB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350;p44">
                <a:extLst>
                  <a:ext uri="{FF2B5EF4-FFF2-40B4-BE49-F238E27FC236}">
                    <a16:creationId xmlns:a16="http://schemas.microsoft.com/office/drawing/2014/main" id="{1F8F5DAD-326F-4F94-8F24-5A9151FA21DE}"/>
                  </a:ext>
                </a:extLst>
              </p:cNvPr>
              <p:cNvSpPr/>
              <p:nvPr/>
            </p:nvSpPr>
            <p:spPr>
              <a:xfrm>
                <a:off x="9997075" y="1220100"/>
                <a:ext cx="1375" cy="30525"/>
              </a:xfrm>
              <a:custGeom>
                <a:avLst/>
                <a:gdLst/>
                <a:ahLst/>
                <a:cxnLst/>
                <a:rect l="l" t="t" r="r" b="b"/>
                <a:pathLst>
                  <a:path w="55" h="1221" extrusionOk="0">
                    <a:moveTo>
                      <a:pt x="27" y="0"/>
                    </a:moveTo>
                    <a:cubicBezTo>
                      <a:pt x="0" y="0"/>
                      <a:pt x="0" y="0"/>
                      <a:pt x="0" y="28"/>
                    </a:cubicBezTo>
                    <a:lnTo>
                      <a:pt x="0" y="1194"/>
                    </a:lnTo>
                    <a:cubicBezTo>
                      <a:pt x="0" y="1221"/>
                      <a:pt x="0" y="1221"/>
                      <a:pt x="27" y="1221"/>
                    </a:cubicBezTo>
                    <a:cubicBezTo>
                      <a:pt x="55" y="1221"/>
                      <a:pt x="55" y="1221"/>
                      <a:pt x="55" y="1194"/>
                    </a:cubicBezTo>
                    <a:lnTo>
                      <a:pt x="55" y="28"/>
                    </a:lnTo>
                    <a:cubicBezTo>
                      <a:pt x="55" y="0"/>
                      <a:pt x="55" y="0"/>
                      <a:pt x="27" y="0"/>
                    </a:cubicBezTo>
                    <a:close/>
                  </a:path>
                </a:pathLst>
              </a:custGeom>
              <a:solidFill>
                <a:srgbClr val="B3CB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351;p44">
                <a:extLst>
                  <a:ext uri="{FF2B5EF4-FFF2-40B4-BE49-F238E27FC236}">
                    <a16:creationId xmlns:a16="http://schemas.microsoft.com/office/drawing/2014/main" id="{F1471039-FA9F-4413-BA7A-80927D9DD36C}"/>
                  </a:ext>
                </a:extLst>
              </p:cNvPr>
              <p:cNvSpPr/>
              <p:nvPr/>
            </p:nvSpPr>
            <p:spPr>
              <a:xfrm>
                <a:off x="9966550" y="1266875"/>
                <a:ext cx="48850" cy="4100"/>
              </a:xfrm>
              <a:custGeom>
                <a:avLst/>
                <a:gdLst/>
                <a:ahLst/>
                <a:cxnLst/>
                <a:rect l="l" t="t" r="r" b="b"/>
                <a:pathLst>
                  <a:path w="1954" h="164" extrusionOk="0">
                    <a:moveTo>
                      <a:pt x="1927" y="1"/>
                    </a:moveTo>
                    <a:lnTo>
                      <a:pt x="28" y="82"/>
                    </a:lnTo>
                    <a:cubicBezTo>
                      <a:pt x="1" y="82"/>
                      <a:pt x="1" y="82"/>
                      <a:pt x="1" y="137"/>
                    </a:cubicBezTo>
                    <a:cubicBezTo>
                      <a:pt x="1" y="164"/>
                      <a:pt x="1" y="164"/>
                      <a:pt x="28" y="164"/>
                    </a:cubicBezTo>
                    <a:lnTo>
                      <a:pt x="1927" y="55"/>
                    </a:lnTo>
                    <a:cubicBezTo>
                      <a:pt x="1954" y="55"/>
                      <a:pt x="1954" y="55"/>
                      <a:pt x="1954" y="28"/>
                    </a:cubicBezTo>
                    <a:cubicBezTo>
                      <a:pt x="1954" y="1"/>
                      <a:pt x="1954" y="1"/>
                      <a:pt x="1927" y="1"/>
                    </a:cubicBezTo>
                    <a:close/>
                  </a:path>
                </a:pathLst>
              </a:custGeom>
              <a:solidFill>
                <a:srgbClr val="B3CB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352;p44">
                <a:extLst>
                  <a:ext uri="{FF2B5EF4-FFF2-40B4-BE49-F238E27FC236}">
                    <a16:creationId xmlns:a16="http://schemas.microsoft.com/office/drawing/2014/main" id="{A458BAD4-2A09-4097-858F-4C1179D42AE8}"/>
                  </a:ext>
                </a:extLst>
              </p:cNvPr>
              <p:cNvSpPr/>
              <p:nvPr/>
            </p:nvSpPr>
            <p:spPr>
              <a:xfrm>
                <a:off x="9966550" y="1281125"/>
                <a:ext cx="48850" cy="4100"/>
              </a:xfrm>
              <a:custGeom>
                <a:avLst/>
                <a:gdLst/>
                <a:ahLst/>
                <a:cxnLst/>
                <a:rect l="l" t="t" r="r" b="b"/>
                <a:pathLst>
                  <a:path w="1954" h="164" extrusionOk="0">
                    <a:moveTo>
                      <a:pt x="1927" y="1"/>
                    </a:moveTo>
                    <a:lnTo>
                      <a:pt x="28" y="109"/>
                    </a:lnTo>
                    <a:cubicBezTo>
                      <a:pt x="1" y="109"/>
                      <a:pt x="1" y="109"/>
                      <a:pt x="1" y="136"/>
                    </a:cubicBezTo>
                    <a:cubicBezTo>
                      <a:pt x="1" y="163"/>
                      <a:pt x="1" y="163"/>
                      <a:pt x="28" y="163"/>
                    </a:cubicBezTo>
                    <a:lnTo>
                      <a:pt x="1927" y="55"/>
                    </a:lnTo>
                    <a:cubicBezTo>
                      <a:pt x="1954" y="55"/>
                      <a:pt x="1954" y="55"/>
                      <a:pt x="1954" y="28"/>
                    </a:cubicBezTo>
                    <a:cubicBezTo>
                      <a:pt x="1954" y="1"/>
                      <a:pt x="1954" y="1"/>
                      <a:pt x="1927" y="1"/>
                    </a:cubicBezTo>
                    <a:close/>
                  </a:path>
                </a:pathLst>
              </a:custGeom>
              <a:solidFill>
                <a:srgbClr val="B3CB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353;p44">
                <a:extLst>
                  <a:ext uri="{FF2B5EF4-FFF2-40B4-BE49-F238E27FC236}">
                    <a16:creationId xmlns:a16="http://schemas.microsoft.com/office/drawing/2014/main" id="{827F345F-BF0E-46F9-BCB7-B4FF404D53E3}"/>
                  </a:ext>
                </a:extLst>
              </p:cNvPr>
              <p:cNvSpPr/>
              <p:nvPr/>
            </p:nvSpPr>
            <p:spPr>
              <a:xfrm>
                <a:off x="9869575" y="1183200"/>
                <a:ext cx="33950" cy="50475"/>
              </a:xfrm>
              <a:custGeom>
                <a:avLst/>
                <a:gdLst/>
                <a:ahLst/>
                <a:cxnLst/>
                <a:rect l="l" t="t" r="r" b="b"/>
                <a:pathLst>
                  <a:path w="1358" h="2019" extrusionOk="0">
                    <a:moveTo>
                      <a:pt x="112" y="0"/>
                    </a:moveTo>
                    <a:cubicBezTo>
                      <a:pt x="91" y="0"/>
                      <a:pt x="66" y="20"/>
                      <a:pt x="28" y="39"/>
                    </a:cubicBezTo>
                    <a:cubicBezTo>
                      <a:pt x="1" y="93"/>
                      <a:pt x="28" y="120"/>
                      <a:pt x="82" y="147"/>
                    </a:cubicBezTo>
                    <a:cubicBezTo>
                      <a:pt x="109" y="147"/>
                      <a:pt x="1222" y="717"/>
                      <a:pt x="1222" y="1937"/>
                    </a:cubicBezTo>
                    <a:cubicBezTo>
                      <a:pt x="1222" y="1992"/>
                      <a:pt x="1249" y="2019"/>
                      <a:pt x="1303" y="2019"/>
                    </a:cubicBezTo>
                    <a:cubicBezTo>
                      <a:pt x="1330" y="2019"/>
                      <a:pt x="1357" y="1992"/>
                      <a:pt x="1357" y="1937"/>
                    </a:cubicBezTo>
                    <a:cubicBezTo>
                      <a:pt x="1357" y="636"/>
                      <a:pt x="137" y="12"/>
                      <a:pt x="137" y="12"/>
                    </a:cubicBezTo>
                    <a:cubicBezTo>
                      <a:pt x="129" y="4"/>
                      <a:pt x="121" y="0"/>
                      <a:pt x="1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354;p44">
                <a:extLst>
                  <a:ext uri="{FF2B5EF4-FFF2-40B4-BE49-F238E27FC236}">
                    <a16:creationId xmlns:a16="http://schemas.microsoft.com/office/drawing/2014/main" id="{D0B098BA-DE40-4747-9D97-05A43E0B8B51}"/>
                  </a:ext>
                </a:extLst>
              </p:cNvPr>
              <p:cNvSpPr/>
              <p:nvPr/>
            </p:nvSpPr>
            <p:spPr>
              <a:xfrm>
                <a:off x="10085225" y="1546950"/>
                <a:ext cx="113950" cy="202075"/>
              </a:xfrm>
              <a:custGeom>
                <a:avLst/>
                <a:gdLst/>
                <a:ahLst/>
                <a:cxnLst/>
                <a:rect l="l" t="t" r="r" b="b"/>
                <a:pathLst>
                  <a:path w="4558" h="8083" extrusionOk="0">
                    <a:moveTo>
                      <a:pt x="163" y="0"/>
                    </a:moveTo>
                    <a:cubicBezTo>
                      <a:pt x="55" y="0"/>
                      <a:pt x="0" y="81"/>
                      <a:pt x="0" y="190"/>
                    </a:cubicBezTo>
                    <a:lnTo>
                      <a:pt x="0" y="7920"/>
                    </a:lnTo>
                    <a:cubicBezTo>
                      <a:pt x="0" y="8002"/>
                      <a:pt x="55" y="8083"/>
                      <a:pt x="163" y="8083"/>
                    </a:cubicBezTo>
                    <a:lnTo>
                      <a:pt x="4394" y="8083"/>
                    </a:lnTo>
                    <a:cubicBezTo>
                      <a:pt x="4503" y="8083"/>
                      <a:pt x="4557" y="8002"/>
                      <a:pt x="4557" y="7866"/>
                    </a:cubicBezTo>
                    <a:lnTo>
                      <a:pt x="4557" y="190"/>
                    </a:lnTo>
                    <a:cubicBezTo>
                      <a:pt x="4557" y="81"/>
                      <a:pt x="4503" y="0"/>
                      <a:pt x="4394" y="0"/>
                    </a:cubicBezTo>
                    <a:close/>
                  </a:path>
                </a:pathLst>
              </a:custGeom>
              <a:solidFill>
                <a:srgbClr val="FFA6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355;p44">
                <a:extLst>
                  <a:ext uri="{FF2B5EF4-FFF2-40B4-BE49-F238E27FC236}">
                    <a16:creationId xmlns:a16="http://schemas.microsoft.com/office/drawing/2014/main" id="{317007FD-7DFF-4272-9710-232B44DF15FC}"/>
                  </a:ext>
                </a:extLst>
              </p:cNvPr>
              <p:cNvSpPr/>
              <p:nvPr/>
            </p:nvSpPr>
            <p:spPr>
              <a:xfrm>
                <a:off x="9774650" y="1575425"/>
                <a:ext cx="26475" cy="49375"/>
              </a:xfrm>
              <a:custGeom>
                <a:avLst/>
                <a:gdLst/>
                <a:ahLst/>
                <a:cxnLst/>
                <a:rect l="l" t="t" r="r" b="b"/>
                <a:pathLst>
                  <a:path w="1059" h="1975" extrusionOk="0">
                    <a:moveTo>
                      <a:pt x="245" y="0"/>
                    </a:moveTo>
                    <a:cubicBezTo>
                      <a:pt x="109" y="0"/>
                      <a:pt x="1" y="136"/>
                      <a:pt x="82" y="217"/>
                    </a:cubicBezTo>
                    <a:cubicBezTo>
                      <a:pt x="218" y="597"/>
                      <a:pt x="489" y="1275"/>
                      <a:pt x="679" y="1845"/>
                    </a:cubicBezTo>
                    <a:cubicBezTo>
                      <a:pt x="713" y="1936"/>
                      <a:pt x="785" y="1974"/>
                      <a:pt x="858" y="1974"/>
                    </a:cubicBezTo>
                    <a:cubicBezTo>
                      <a:pt x="958" y="1974"/>
                      <a:pt x="1058" y="1901"/>
                      <a:pt x="1058" y="1790"/>
                    </a:cubicBezTo>
                    <a:lnTo>
                      <a:pt x="1031" y="163"/>
                    </a:lnTo>
                    <a:cubicBezTo>
                      <a:pt x="1031" y="55"/>
                      <a:pt x="950" y="0"/>
                      <a:pt x="841" y="0"/>
                    </a:cubicBezTo>
                    <a:close/>
                  </a:path>
                </a:pathLst>
              </a:custGeom>
              <a:solidFill>
                <a:srgbClr val="F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356;p44">
                <a:extLst>
                  <a:ext uri="{FF2B5EF4-FFF2-40B4-BE49-F238E27FC236}">
                    <a16:creationId xmlns:a16="http://schemas.microsoft.com/office/drawing/2014/main" id="{E1118EF8-BD62-47B7-AD5E-DD10E32533A1}"/>
                  </a:ext>
                </a:extLst>
              </p:cNvPr>
              <p:cNvSpPr/>
              <p:nvPr/>
            </p:nvSpPr>
            <p:spPr>
              <a:xfrm>
                <a:off x="9689900" y="1358425"/>
                <a:ext cx="521475" cy="390600"/>
              </a:xfrm>
              <a:custGeom>
                <a:avLst/>
                <a:gdLst/>
                <a:ahLst/>
                <a:cxnLst/>
                <a:rect l="l" t="t" r="r" b="b"/>
                <a:pathLst>
                  <a:path w="20859" h="15624" extrusionOk="0">
                    <a:moveTo>
                      <a:pt x="12477" y="1"/>
                    </a:moveTo>
                    <a:cubicBezTo>
                      <a:pt x="11935" y="28"/>
                      <a:pt x="11229" y="1031"/>
                      <a:pt x="10416" y="1086"/>
                    </a:cubicBezTo>
                    <a:cubicBezTo>
                      <a:pt x="10373" y="1087"/>
                      <a:pt x="10330" y="1088"/>
                      <a:pt x="10287" y="1088"/>
                    </a:cubicBezTo>
                    <a:cubicBezTo>
                      <a:pt x="8891" y="1088"/>
                      <a:pt x="7348" y="294"/>
                      <a:pt x="6986" y="294"/>
                    </a:cubicBezTo>
                    <a:cubicBezTo>
                      <a:pt x="6969" y="294"/>
                      <a:pt x="6955" y="296"/>
                      <a:pt x="6944" y="299"/>
                    </a:cubicBezTo>
                    <a:cubicBezTo>
                      <a:pt x="6618" y="353"/>
                      <a:pt x="5967" y="570"/>
                      <a:pt x="5289" y="760"/>
                    </a:cubicBezTo>
                    <a:cubicBezTo>
                      <a:pt x="4584" y="977"/>
                      <a:pt x="3906" y="1221"/>
                      <a:pt x="3526" y="1357"/>
                    </a:cubicBezTo>
                    <a:cubicBezTo>
                      <a:pt x="2930" y="1574"/>
                      <a:pt x="2387" y="1954"/>
                      <a:pt x="1926" y="2442"/>
                    </a:cubicBezTo>
                    <a:cubicBezTo>
                      <a:pt x="950" y="3472"/>
                      <a:pt x="461" y="5019"/>
                      <a:pt x="244" y="6402"/>
                    </a:cubicBezTo>
                    <a:cubicBezTo>
                      <a:pt x="190" y="6565"/>
                      <a:pt x="163" y="6782"/>
                      <a:pt x="136" y="6944"/>
                    </a:cubicBezTo>
                    <a:cubicBezTo>
                      <a:pt x="54" y="7460"/>
                      <a:pt x="27" y="7921"/>
                      <a:pt x="0" y="8436"/>
                    </a:cubicBezTo>
                    <a:cubicBezTo>
                      <a:pt x="0" y="8545"/>
                      <a:pt x="82" y="8626"/>
                      <a:pt x="163" y="8626"/>
                    </a:cubicBezTo>
                    <a:lnTo>
                      <a:pt x="3987" y="8707"/>
                    </a:lnTo>
                    <a:cubicBezTo>
                      <a:pt x="4042" y="8707"/>
                      <a:pt x="4069" y="8707"/>
                      <a:pt x="4069" y="8735"/>
                    </a:cubicBezTo>
                    <a:cubicBezTo>
                      <a:pt x="4150" y="8762"/>
                      <a:pt x="4177" y="8843"/>
                      <a:pt x="4177" y="8897"/>
                    </a:cubicBezTo>
                    <a:lnTo>
                      <a:pt x="4421" y="15461"/>
                    </a:lnTo>
                    <a:cubicBezTo>
                      <a:pt x="4421" y="15543"/>
                      <a:pt x="4503" y="15624"/>
                      <a:pt x="4584" y="15624"/>
                    </a:cubicBezTo>
                    <a:lnTo>
                      <a:pt x="15895" y="15624"/>
                    </a:lnTo>
                    <a:cubicBezTo>
                      <a:pt x="16003" y="15624"/>
                      <a:pt x="16058" y="15543"/>
                      <a:pt x="16058" y="15461"/>
                    </a:cubicBezTo>
                    <a:lnTo>
                      <a:pt x="16519" y="8707"/>
                    </a:lnTo>
                    <a:cubicBezTo>
                      <a:pt x="16519" y="8599"/>
                      <a:pt x="16573" y="8545"/>
                      <a:pt x="16681" y="8545"/>
                    </a:cubicBezTo>
                    <a:cubicBezTo>
                      <a:pt x="17495" y="8436"/>
                      <a:pt x="20018" y="8328"/>
                      <a:pt x="20696" y="8301"/>
                    </a:cubicBezTo>
                    <a:cubicBezTo>
                      <a:pt x="20777" y="8301"/>
                      <a:pt x="20858" y="8192"/>
                      <a:pt x="20858" y="8084"/>
                    </a:cubicBezTo>
                    <a:cubicBezTo>
                      <a:pt x="20750" y="6565"/>
                      <a:pt x="20370" y="5046"/>
                      <a:pt x="19611" y="3744"/>
                    </a:cubicBezTo>
                    <a:cubicBezTo>
                      <a:pt x="19014" y="2767"/>
                      <a:pt x="18200" y="1954"/>
                      <a:pt x="17224" y="1384"/>
                    </a:cubicBezTo>
                    <a:cubicBezTo>
                      <a:pt x="16519" y="950"/>
                      <a:pt x="15705" y="679"/>
                      <a:pt x="14891" y="489"/>
                    </a:cubicBezTo>
                    <a:cubicBezTo>
                      <a:pt x="14484" y="407"/>
                      <a:pt x="14077" y="326"/>
                      <a:pt x="13643" y="218"/>
                    </a:cubicBezTo>
                    <a:lnTo>
                      <a:pt x="13020" y="136"/>
                    </a:lnTo>
                    <a:cubicBezTo>
                      <a:pt x="12857" y="82"/>
                      <a:pt x="12640" y="1"/>
                      <a:pt x="12477" y="1"/>
                    </a:cubicBezTo>
                    <a:close/>
                  </a:path>
                </a:pathLst>
              </a:custGeom>
              <a:solidFill>
                <a:srgbClr val="00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357;p44">
                <a:extLst>
                  <a:ext uri="{FF2B5EF4-FFF2-40B4-BE49-F238E27FC236}">
                    <a16:creationId xmlns:a16="http://schemas.microsoft.com/office/drawing/2014/main" id="{34E517D3-990F-4912-97D7-9A0BEA9E2924}"/>
                  </a:ext>
                </a:extLst>
              </p:cNvPr>
              <p:cNvSpPr/>
              <p:nvPr/>
            </p:nvSpPr>
            <p:spPr>
              <a:xfrm>
                <a:off x="10011300" y="1498125"/>
                <a:ext cx="70550" cy="17650"/>
              </a:xfrm>
              <a:custGeom>
                <a:avLst/>
                <a:gdLst/>
                <a:ahLst/>
                <a:cxnLst/>
                <a:rect l="l" t="t" r="r" b="b"/>
                <a:pathLst>
                  <a:path w="2822" h="706" extrusionOk="0">
                    <a:moveTo>
                      <a:pt x="164" y="0"/>
                    </a:moveTo>
                    <a:cubicBezTo>
                      <a:pt x="55" y="0"/>
                      <a:pt x="1" y="54"/>
                      <a:pt x="1" y="163"/>
                    </a:cubicBezTo>
                    <a:lnTo>
                      <a:pt x="1" y="543"/>
                    </a:lnTo>
                    <a:cubicBezTo>
                      <a:pt x="1" y="651"/>
                      <a:pt x="55" y="705"/>
                      <a:pt x="164" y="705"/>
                    </a:cubicBezTo>
                    <a:lnTo>
                      <a:pt x="2605" y="705"/>
                    </a:lnTo>
                    <a:cubicBezTo>
                      <a:pt x="2713" y="705"/>
                      <a:pt x="2822" y="651"/>
                      <a:pt x="2768" y="543"/>
                    </a:cubicBezTo>
                    <a:lnTo>
                      <a:pt x="2768" y="163"/>
                    </a:lnTo>
                    <a:cubicBezTo>
                      <a:pt x="2768" y="54"/>
                      <a:pt x="2713" y="0"/>
                      <a:pt x="2605" y="0"/>
                    </a:cubicBezTo>
                    <a:close/>
                  </a:path>
                </a:pathLst>
              </a:custGeom>
              <a:solidFill>
                <a:srgbClr val="005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358;p44">
                <a:extLst>
                  <a:ext uri="{FF2B5EF4-FFF2-40B4-BE49-F238E27FC236}">
                    <a16:creationId xmlns:a16="http://schemas.microsoft.com/office/drawing/2014/main" id="{E8B7B5E6-9E70-47B4-84AF-8C99CBB9CD8E}"/>
                  </a:ext>
                </a:extLst>
              </p:cNvPr>
              <p:cNvSpPr/>
              <p:nvPr/>
            </p:nvSpPr>
            <p:spPr>
              <a:xfrm>
                <a:off x="10122525" y="1529300"/>
                <a:ext cx="1375" cy="32575"/>
              </a:xfrm>
              <a:custGeom>
                <a:avLst/>
                <a:gdLst/>
                <a:ahLst/>
                <a:cxnLst/>
                <a:rect l="l" t="t" r="r" b="b"/>
                <a:pathLst>
                  <a:path w="55" h="1303" extrusionOk="0">
                    <a:moveTo>
                      <a:pt x="27" y="1"/>
                    </a:moveTo>
                    <a:cubicBezTo>
                      <a:pt x="0" y="1"/>
                      <a:pt x="0" y="1"/>
                      <a:pt x="0" y="28"/>
                    </a:cubicBezTo>
                    <a:lnTo>
                      <a:pt x="0" y="1249"/>
                    </a:lnTo>
                    <a:cubicBezTo>
                      <a:pt x="0" y="1303"/>
                      <a:pt x="0" y="1303"/>
                      <a:pt x="27" y="1303"/>
                    </a:cubicBezTo>
                    <a:cubicBezTo>
                      <a:pt x="54" y="1303"/>
                      <a:pt x="54" y="1249"/>
                      <a:pt x="54" y="1249"/>
                    </a:cubicBezTo>
                    <a:lnTo>
                      <a:pt x="54" y="28"/>
                    </a:lnTo>
                    <a:cubicBezTo>
                      <a:pt x="54" y="1"/>
                      <a:pt x="54" y="1"/>
                      <a:pt x="27" y="1"/>
                    </a:cubicBezTo>
                    <a:close/>
                  </a:path>
                </a:pathLst>
              </a:custGeom>
              <a:solidFill>
                <a:srgbClr val="043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359;p44">
                <a:extLst>
                  <a:ext uri="{FF2B5EF4-FFF2-40B4-BE49-F238E27FC236}">
                    <a16:creationId xmlns:a16="http://schemas.microsoft.com/office/drawing/2014/main" id="{3C169186-E3A4-43F6-87D2-3D032F997735}"/>
                  </a:ext>
                </a:extLst>
              </p:cNvPr>
              <p:cNvSpPr/>
              <p:nvPr/>
            </p:nvSpPr>
            <p:spPr>
              <a:xfrm>
                <a:off x="10151000" y="1529300"/>
                <a:ext cx="2050" cy="32575"/>
              </a:xfrm>
              <a:custGeom>
                <a:avLst/>
                <a:gdLst/>
                <a:ahLst/>
                <a:cxnLst/>
                <a:rect l="l" t="t" r="r" b="b"/>
                <a:pathLst>
                  <a:path w="82" h="1303" extrusionOk="0">
                    <a:moveTo>
                      <a:pt x="28" y="1"/>
                    </a:moveTo>
                    <a:cubicBezTo>
                      <a:pt x="0" y="1"/>
                      <a:pt x="0" y="1"/>
                      <a:pt x="0" y="28"/>
                    </a:cubicBezTo>
                    <a:lnTo>
                      <a:pt x="0" y="1249"/>
                    </a:lnTo>
                    <a:cubicBezTo>
                      <a:pt x="0" y="1303"/>
                      <a:pt x="0" y="1303"/>
                      <a:pt x="28" y="1303"/>
                    </a:cubicBezTo>
                    <a:lnTo>
                      <a:pt x="82" y="1249"/>
                    </a:lnTo>
                    <a:lnTo>
                      <a:pt x="82" y="28"/>
                    </a:lnTo>
                    <a:cubicBezTo>
                      <a:pt x="82" y="1"/>
                      <a:pt x="82" y="1"/>
                      <a:pt x="28" y="1"/>
                    </a:cubicBezTo>
                    <a:close/>
                  </a:path>
                </a:pathLst>
              </a:custGeom>
              <a:solidFill>
                <a:srgbClr val="043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360;p44">
                <a:extLst>
                  <a:ext uri="{FF2B5EF4-FFF2-40B4-BE49-F238E27FC236}">
                    <a16:creationId xmlns:a16="http://schemas.microsoft.com/office/drawing/2014/main" id="{D4F2E025-513D-4C42-A74C-B0CC6D345020}"/>
                  </a:ext>
                </a:extLst>
              </p:cNvPr>
              <p:cNvSpPr/>
              <p:nvPr/>
            </p:nvSpPr>
            <p:spPr>
              <a:xfrm>
                <a:off x="10104200" y="1525250"/>
                <a:ext cx="92925" cy="6125"/>
              </a:xfrm>
              <a:custGeom>
                <a:avLst/>
                <a:gdLst/>
                <a:ahLst/>
                <a:cxnLst/>
                <a:rect l="l" t="t" r="r" b="b"/>
                <a:pathLst>
                  <a:path w="3717" h="245" extrusionOk="0">
                    <a:moveTo>
                      <a:pt x="3663" y="0"/>
                    </a:moveTo>
                    <a:lnTo>
                      <a:pt x="55" y="163"/>
                    </a:lnTo>
                    <a:cubicBezTo>
                      <a:pt x="1" y="163"/>
                      <a:pt x="1" y="163"/>
                      <a:pt x="1" y="190"/>
                    </a:cubicBezTo>
                    <a:cubicBezTo>
                      <a:pt x="1" y="244"/>
                      <a:pt x="1" y="244"/>
                      <a:pt x="55" y="244"/>
                    </a:cubicBezTo>
                    <a:lnTo>
                      <a:pt x="3663" y="54"/>
                    </a:lnTo>
                    <a:cubicBezTo>
                      <a:pt x="3717" y="54"/>
                      <a:pt x="3717" y="54"/>
                      <a:pt x="3717" y="27"/>
                    </a:cubicBezTo>
                    <a:cubicBezTo>
                      <a:pt x="3717" y="0"/>
                      <a:pt x="3717" y="0"/>
                      <a:pt x="3663" y="0"/>
                    </a:cubicBezTo>
                    <a:close/>
                  </a:path>
                </a:pathLst>
              </a:custGeom>
              <a:solidFill>
                <a:srgbClr val="043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361;p44">
                <a:extLst>
                  <a:ext uri="{FF2B5EF4-FFF2-40B4-BE49-F238E27FC236}">
                    <a16:creationId xmlns:a16="http://schemas.microsoft.com/office/drawing/2014/main" id="{916053D8-7AAF-4907-82FC-C09A7987E9E3}"/>
                  </a:ext>
                </a:extLst>
              </p:cNvPr>
              <p:cNvSpPr/>
              <p:nvPr/>
            </p:nvSpPr>
            <p:spPr>
              <a:xfrm>
                <a:off x="9721075" y="1527950"/>
                <a:ext cx="3425" cy="31900"/>
              </a:xfrm>
              <a:custGeom>
                <a:avLst/>
                <a:gdLst/>
                <a:ahLst/>
                <a:cxnLst/>
                <a:rect l="l" t="t" r="r" b="b"/>
                <a:pathLst>
                  <a:path w="137" h="1276" extrusionOk="0">
                    <a:moveTo>
                      <a:pt x="109" y="1"/>
                    </a:moveTo>
                    <a:cubicBezTo>
                      <a:pt x="109" y="1"/>
                      <a:pt x="82" y="1"/>
                      <a:pt x="82" y="28"/>
                    </a:cubicBezTo>
                    <a:lnTo>
                      <a:pt x="1" y="1248"/>
                    </a:lnTo>
                    <a:cubicBezTo>
                      <a:pt x="1" y="1248"/>
                      <a:pt x="1" y="1275"/>
                      <a:pt x="55" y="1275"/>
                    </a:cubicBezTo>
                    <a:lnTo>
                      <a:pt x="82" y="1248"/>
                    </a:lnTo>
                    <a:lnTo>
                      <a:pt x="136" y="28"/>
                    </a:lnTo>
                    <a:cubicBezTo>
                      <a:pt x="136" y="28"/>
                      <a:pt x="136" y="1"/>
                      <a:pt x="109" y="1"/>
                    </a:cubicBezTo>
                    <a:close/>
                  </a:path>
                </a:pathLst>
              </a:custGeom>
              <a:solidFill>
                <a:srgbClr val="043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362;p44">
                <a:extLst>
                  <a:ext uri="{FF2B5EF4-FFF2-40B4-BE49-F238E27FC236}">
                    <a16:creationId xmlns:a16="http://schemas.microsoft.com/office/drawing/2014/main" id="{3AF6C0A5-711D-47BD-95AB-2DF57F16BF2E}"/>
                  </a:ext>
                </a:extLst>
              </p:cNvPr>
              <p:cNvSpPr/>
              <p:nvPr/>
            </p:nvSpPr>
            <p:spPr>
              <a:xfrm>
                <a:off x="9749575" y="1529300"/>
                <a:ext cx="3400" cy="32575"/>
              </a:xfrm>
              <a:custGeom>
                <a:avLst/>
                <a:gdLst/>
                <a:ahLst/>
                <a:cxnLst/>
                <a:rect l="l" t="t" r="r" b="b"/>
                <a:pathLst>
                  <a:path w="136" h="1303" extrusionOk="0">
                    <a:moveTo>
                      <a:pt x="81" y="1"/>
                    </a:moveTo>
                    <a:cubicBezTo>
                      <a:pt x="81" y="1"/>
                      <a:pt x="54" y="1"/>
                      <a:pt x="54" y="28"/>
                    </a:cubicBezTo>
                    <a:lnTo>
                      <a:pt x="0" y="1249"/>
                    </a:lnTo>
                    <a:cubicBezTo>
                      <a:pt x="0" y="1249"/>
                      <a:pt x="0" y="1303"/>
                      <a:pt x="27" y="1303"/>
                    </a:cubicBezTo>
                    <a:cubicBezTo>
                      <a:pt x="54" y="1303"/>
                      <a:pt x="54" y="1249"/>
                      <a:pt x="54" y="1249"/>
                    </a:cubicBezTo>
                    <a:lnTo>
                      <a:pt x="136" y="28"/>
                    </a:lnTo>
                    <a:cubicBezTo>
                      <a:pt x="136" y="28"/>
                      <a:pt x="136" y="1"/>
                      <a:pt x="81" y="1"/>
                    </a:cubicBezTo>
                    <a:close/>
                  </a:path>
                </a:pathLst>
              </a:custGeom>
              <a:solidFill>
                <a:srgbClr val="043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363;p44">
                <a:extLst>
                  <a:ext uri="{FF2B5EF4-FFF2-40B4-BE49-F238E27FC236}">
                    <a16:creationId xmlns:a16="http://schemas.microsoft.com/office/drawing/2014/main" id="{CA63046F-A893-46D8-8B7B-B77158606C61}"/>
                  </a:ext>
                </a:extLst>
              </p:cNvPr>
              <p:cNvSpPr/>
              <p:nvPr/>
            </p:nvSpPr>
            <p:spPr>
              <a:xfrm>
                <a:off x="9778725" y="1529300"/>
                <a:ext cx="3425" cy="32575"/>
              </a:xfrm>
              <a:custGeom>
                <a:avLst/>
                <a:gdLst/>
                <a:ahLst/>
                <a:cxnLst/>
                <a:rect l="l" t="t" r="r" b="b"/>
                <a:pathLst>
                  <a:path w="137" h="1303" extrusionOk="0">
                    <a:moveTo>
                      <a:pt x="109" y="1"/>
                    </a:moveTo>
                    <a:cubicBezTo>
                      <a:pt x="109" y="1"/>
                      <a:pt x="82" y="1"/>
                      <a:pt x="82" y="28"/>
                    </a:cubicBezTo>
                    <a:lnTo>
                      <a:pt x="0" y="1249"/>
                    </a:lnTo>
                    <a:cubicBezTo>
                      <a:pt x="0" y="1249"/>
                      <a:pt x="0" y="1303"/>
                      <a:pt x="55" y="1303"/>
                    </a:cubicBezTo>
                    <a:cubicBezTo>
                      <a:pt x="82" y="1303"/>
                      <a:pt x="82" y="1249"/>
                      <a:pt x="82" y="1249"/>
                    </a:cubicBezTo>
                    <a:lnTo>
                      <a:pt x="136" y="28"/>
                    </a:lnTo>
                    <a:cubicBezTo>
                      <a:pt x="136" y="28"/>
                      <a:pt x="136" y="1"/>
                      <a:pt x="109" y="1"/>
                    </a:cubicBezTo>
                    <a:close/>
                  </a:path>
                </a:pathLst>
              </a:custGeom>
              <a:solidFill>
                <a:srgbClr val="043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364;p44">
                <a:extLst>
                  <a:ext uri="{FF2B5EF4-FFF2-40B4-BE49-F238E27FC236}">
                    <a16:creationId xmlns:a16="http://schemas.microsoft.com/office/drawing/2014/main" id="{7A69B587-5A55-411D-B4E0-C99FD12B0885}"/>
                  </a:ext>
                </a:extLst>
              </p:cNvPr>
              <p:cNvSpPr/>
              <p:nvPr/>
            </p:nvSpPr>
            <p:spPr>
              <a:xfrm>
                <a:off x="9704800" y="1526600"/>
                <a:ext cx="92925" cy="2725"/>
              </a:xfrm>
              <a:custGeom>
                <a:avLst/>
                <a:gdLst/>
                <a:ahLst/>
                <a:cxnLst/>
                <a:rect l="l" t="t" r="r" b="b"/>
                <a:pathLst>
                  <a:path w="3717" h="109" extrusionOk="0">
                    <a:moveTo>
                      <a:pt x="55" y="0"/>
                    </a:moveTo>
                    <a:cubicBezTo>
                      <a:pt x="1" y="0"/>
                      <a:pt x="1" y="0"/>
                      <a:pt x="1" y="55"/>
                    </a:cubicBezTo>
                    <a:cubicBezTo>
                      <a:pt x="1" y="55"/>
                      <a:pt x="1" y="82"/>
                      <a:pt x="55" y="82"/>
                    </a:cubicBezTo>
                    <a:lnTo>
                      <a:pt x="3690" y="109"/>
                    </a:lnTo>
                    <a:cubicBezTo>
                      <a:pt x="3690" y="109"/>
                      <a:pt x="3717" y="109"/>
                      <a:pt x="3717" y="82"/>
                    </a:cubicBezTo>
                    <a:cubicBezTo>
                      <a:pt x="3717" y="82"/>
                      <a:pt x="3717" y="55"/>
                      <a:pt x="3690" y="55"/>
                    </a:cubicBezTo>
                    <a:lnTo>
                      <a:pt x="55" y="0"/>
                    </a:lnTo>
                    <a:close/>
                  </a:path>
                </a:pathLst>
              </a:custGeom>
              <a:solidFill>
                <a:srgbClr val="043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365;p44">
                <a:extLst>
                  <a:ext uri="{FF2B5EF4-FFF2-40B4-BE49-F238E27FC236}">
                    <a16:creationId xmlns:a16="http://schemas.microsoft.com/office/drawing/2014/main" id="{2787F4DD-8718-4933-BB0E-CC15AF5B6D92}"/>
                  </a:ext>
                </a:extLst>
              </p:cNvPr>
              <p:cNvSpPr/>
              <p:nvPr/>
            </p:nvSpPr>
            <p:spPr>
              <a:xfrm>
                <a:off x="9824825" y="1334700"/>
                <a:ext cx="231950" cy="119800"/>
              </a:xfrm>
              <a:custGeom>
                <a:avLst/>
                <a:gdLst/>
                <a:ahLst/>
                <a:cxnLst/>
                <a:rect l="l" t="t" r="r" b="b"/>
                <a:pathLst>
                  <a:path w="9278" h="4792" extrusionOk="0">
                    <a:moveTo>
                      <a:pt x="2442" y="0"/>
                    </a:moveTo>
                    <a:cubicBezTo>
                      <a:pt x="2442" y="0"/>
                      <a:pt x="2306" y="407"/>
                      <a:pt x="2306" y="895"/>
                    </a:cubicBezTo>
                    <a:cubicBezTo>
                      <a:pt x="1547" y="1167"/>
                      <a:pt x="652" y="1492"/>
                      <a:pt x="1" y="1682"/>
                    </a:cubicBezTo>
                    <a:cubicBezTo>
                      <a:pt x="1" y="2523"/>
                      <a:pt x="1059" y="3418"/>
                      <a:pt x="1737" y="3960"/>
                    </a:cubicBezTo>
                    <a:cubicBezTo>
                      <a:pt x="2496" y="4549"/>
                      <a:pt x="3587" y="4792"/>
                      <a:pt x="4620" y="4792"/>
                    </a:cubicBezTo>
                    <a:cubicBezTo>
                      <a:pt x="5063" y="4792"/>
                      <a:pt x="5496" y="4747"/>
                      <a:pt x="5887" y="4666"/>
                    </a:cubicBezTo>
                    <a:cubicBezTo>
                      <a:pt x="7460" y="4340"/>
                      <a:pt x="8925" y="3038"/>
                      <a:pt x="9277" y="1438"/>
                    </a:cubicBezTo>
                    <a:cubicBezTo>
                      <a:pt x="9277" y="1384"/>
                      <a:pt x="8301" y="1112"/>
                      <a:pt x="7650" y="950"/>
                    </a:cubicBezTo>
                    <a:cubicBezTo>
                      <a:pt x="7650" y="407"/>
                      <a:pt x="7514" y="0"/>
                      <a:pt x="7514" y="0"/>
                    </a:cubicBezTo>
                    <a:cubicBezTo>
                      <a:pt x="6158" y="0"/>
                      <a:pt x="5073" y="868"/>
                      <a:pt x="4992" y="1980"/>
                    </a:cubicBezTo>
                    <a:cubicBezTo>
                      <a:pt x="4883" y="868"/>
                      <a:pt x="3798" y="0"/>
                      <a:pt x="24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366;p44">
                <a:extLst>
                  <a:ext uri="{FF2B5EF4-FFF2-40B4-BE49-F238E27FC236}">
                    <a16:creationId xmlns:a16="http://schemas.microsoft.com/office/drawing/2014/main" id="{A01B622D-A4D6-4B07-BE7D-5FAF7B01995A}"/>
                  </a:ext>
                </a:extLst>
              </p:cNvPr>
              <p:cNvSpPr/>
              <p:nvPr/>
            </p:nvSpPr>
            <p:spPr>
              <a:xfrm>
                <a:off x="9940800" y="1395725"/>
                <a:ext cx="19000" cy="18325"/>
              </a:xfrm>
              <a:custGeom>
                <a:avLst/>
                <a:gdLst/>
                <a:ahLst/>
                <a:cxnLst/>
                <a:rect l="l" t="t" r="r" b="b"/>
                <a:pathLst>
                  <a:path w="760" h="733" extrusionOk="0">
                    <a:moveTo>
                      <a:pt x="380" y="55"/>
                    </a:moveTo>
                    <a:cubicBezTo>
                      <a:pt x="542" y="55"/>
                      <a:pt x="678" y="190"/>
                      <a:pt x="678" y="353"/>
                    </a:cubicBezTo>
                    <a:cubicBezTo>
                      <a:pt x="678" y="543"/>
                      <a:pt x="542" y="679"/>
                      <a:pt x="380" y="679"/>
                    </a:cubicBezTo>
                    <a:cubicBezTo>
                      <a:pt x="217" y="679"/>
                      <a:pt x="81" y="543"/>
                      <a:pt x="81" y="353"/>
                    </a:cubicBezTo>
                    <a:cubicBezTo>
                      <a:pt x="81" y="190"/>
                      <a:pt x="217" y="55"/>
                      <a:pt x="380" y="55"/>
                    </a:cubicBezTo>
                    <a:close/>
                    <a:moveTo>
                      <a:pt x="380" y="0"/>
                    </a:moveTo>
                    <a:cubicBezTo>
                      <a:pt x="163" y="0"/>
                      <a:pt x="0" y="163"/>
                      <a:pt x="0" y="353"/>
                    </a:cubicBezTo>
                    <a:cubicBezTo>
                      <a:pt x="0" y="570"/>
                      <a:pt x="163" y="733"/>
                      <a:pt x="380" y="733"/>
                    </a:cubicBezTo>
                    <a:cubicBezTo>
                      <a:pt x="570" y="733"/>
                      <a:pt x="759" y="570"/>
                      <a:pt x="759" y="353"/>
                    </a:cubicBezTo>
                    <a:cubicBezTo>
                      <a:pt x="759" y="163"/>
                      <a:pt x="570" y="0"/>
                      <a:pt x="3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367;p44">
                <a:extLst>
                  <a:ext uri="{FF2B5EF4-FFF2-40B4-BE49-F238E27FC236}">
                    <a16:creationId xmlns:a16="http://schemas.microsoft.com/office/drawing/2014/main" id="{545E7F29-FD48-4FD6-A9BF-4839EF780A09}"/>
                  </a:ext>
                </a:extLst>
              </p:cNvPr>
              <p:cNvSpPr/>
              <p:nvPr/>
            </p:nvSpPr>
            <p:spPr>
              <a:xfrm>
                <a:off x="9944850" y="1424875"/>
                <a:ext cx="11550" cy="10200"/>
              </a:xfrm>
              <a:custGeom>
                <a:avLst/>
                <a:gdLst/>
                <a:ahLst/>
                <a:cxnLst/>
                <a:rect l="l" t="t" r="r" b="b"/>
                <a:pathLst>
                  <a:path w="462" h="408" extrusionOk="0">
                    <a:moveTo>
                      <a:pt x="218" y="82"/>
                    </a:moveTo>
                    <a:cubicBezTo>
                      <a:pt x="326" y="82"/>
                      <a:pt x="353" y="136"/>
                      <a:pt x="353" y="218"/>
                    </a:cubicBezTo>
                    <a:cubicBezTo>
                      <a:pt x="353" y="272"/>
                      <a:pt x="272" y="353"/>
                      <a:pt x="218" y="353"/>
                    </a:cubicBezTo>
                    <a:cubicBezTo>
                      <a:pt x="136" y="353"/>
                      <a:pt x="82" y="272"/>
                      <a:pt x="82" y="218"/>
                    </a:cubicBezTo>
                    <a:cubicBezTo>
                      <a:pt x="82" y="136"/>
                      <a:pt x="136" y="82"/>
                      <a:pt x="218" y="82"/>
                    </a:cubicBezTo>
                    <a:close/>
                    <a:moveTo>
                      <a:pt x="218" y="1"/>
                    </a:moveTo>
                    <a:cubicBezTo>
                      <a:pt x="109" y="1"/>
                      <a:pt x="1" y="109"/>
                      <a:pt x="1" y="218"/>
                    </a:cubicBezTo>
                    <a:cubicBezTo>
                      <a:pt x="1" y="326"/>
                      <a:pt x="109" y="408"/>
                      <a:pt x="218" y="408"/>
                    </a:cubicBezTo>
                    <a:cubicBezTo>
                      <a:pt x="353" y="408"/>
                      <a:pt x="462" y="353"/>
                      <a:pt x="408" y="218"/>
                    </a:cubicBezTo>
                    <a:cubicBezTo>
                      <a:pt x="408" y="109"/>
                      <a:pt x="326"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368;p44">
                <a:extLst>
                  <a:ext uri="{FF2B5EF4-FFF2-40B4-BE49-F238E27FC236}">
                    <a16:creationId xmlns:a16="http://schemas.microsoft.com/office/drawing/2014/main" id="{24A5500F-421D-42E4-AD2E-ACAB54B2FCFF}"/>
                  </a:ext>
                </a:extLst>
              </p:cNvPr>
              <p:cNvSpPr/>
              <p:nvPr/>
            </p:nvSpPr>
            <p:spPr>
              <a:xfrm>
                <a:off x="9797025" y="1514400"/>
                <a:ext cx="20375" cy="128850"/>
              </a:xfrm>
              <a:custGeom>
                <a:avLst/>
                <a:gdLst/>
                <a:ahLst/>
                <a:cxnLst/>
                <a:rect l="l" t="t" r="r" b="b"/>
                <a:pathLst>
                  <a:path w="815" h="5154" extrusionOk="0">
                    <a:moveTo>
                      <a:pt x="55" y="0"/>
                    </a:moveTo>
                    <a:lnTo>
                      <a:pt x="1" y="2523"/>
                    </a:lnTo>
                    <a:lnTo>
                      <a:pt x="136" y="5154"/>
                    </a:lnTo>
                    <a:lnTo>
                      <a:pt x="814" y="3662"/>
                    </a:lnTo>
                    <a:lnTo>
                      <a:pt x="55" y="0"/>
                    </a:lnTo>
                    <a:close/>
                  </a:path>
                </a:pathLst>
              </a:custGeom>
              <a:solidFill>
                <a:srgbClr val="023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369;p44">
                <a:extLst>
                  <a:ext uri="{FF2B5EF4-FFF2-40B4-BE49-F238E27FC236}">
                    <a16:creationId xmlns:a16="http://schemas.microsoft.com/office/drawing/2014/main" id="{9693CC05-6F72-4AB2-BD57-38B0F6C11878}"/>
                  </a:ext>
                </a:extLst>
              </p:cNvPr>
              <p:cNvSpPr/>
              <p:nvPr/>
            </p:nvSpPr>
            <p:spPr>
              <a:xfrm>
                <a:off x="10063858" y="1514399"/>
                <a:ext cx="39010" cy="128850"/>
              </a:xfrm>
              <a:custGeom>
                <a:avLst/>
                <a:gdLst/>
                <a:ahLst/>
                <a:cxnLst/>
                <a:rect l="l" t="t" r="r" b="b"/>
                <a:pathLst>
                  <a:path w="788" h="5154" extrusionOk="0">
                    <a:moveTo>
                      <a:pt x="706" y="0"/>
                    </a:moveTo>
                    <a:lnTo>
                      <a:pt x="1" y="3662"/>
                    </a:lnTo>
                    <a:lnTo>
                      <a:pt x="652" y="5154"/>
                    </a:lnTo>
                    <a:lnTo>
                      <a:pt x="787" y="2523"/>
                    </a:lnTo>
                    <a:lnTo>
                      <a:pt x="706" y="0"/>
                    </a:lnTo>
                    <a:close/>
                  </a:path>
                </a:pathLst>
              </a:custGeom>
              <a:solidFill>
                <a:srgbClr val="023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13649187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0">
              <a:schemeClr val="bg1">
                <a:lumMod val="90000"/>
              </a:schemeClr>
            </a:gs>
            <a:gs pos="50000">
              <a:schemeClr val="accent1">
                <a:tint val="44500"/>
                <a:satMod val="160000"/>
              </a:schemeClr>
            </a:gs>
            <a:gs pos="100000">
              <a:schemeClr val="accent1">
                <a:tint val="23500"/>
                <a:satMod val="160000"/>
              </a:schemeClr>
            </a:gs>
          </a:gsLst>
          <a:lin ang="5400000" scaled="1"/>
        </a:gradFill>
        <a:effectLst/>
      </p:bgPr>
    </p:bg>
    <p:spTree>
      <p:nvGrpSpPr>
        <p:cNvPr id="1" name="Shape 3862"/>
        <p:cNvGrpSpPr/>
        <p:nvPr/>
      </p:nvGrpSpPr>
      <p:grpSpPr>
        <a:xfrm>
          <a:off x="0" y="0"/>
          <a:ext cx="0" cy="0"/>
          <a:chOff x="0" y="0"/>
          <a:chExt cx="0" cy="0"/>
        </a:xfrm>
      </p:grpSpPr>
      <p:grpSp>
        <p:nvGrpSpPr>
          <p:cNvPr id="3863" name="Google Shape;3863;p54"/>
          <p:cNvGrpSpPr/>
          <p:nvPr/>
        </p:nvGrpSpPr>
        <p:grpSpPr>
          <a:xfrm>
            <a:off x="9630137" y="0"/>
            <a:ext cx="3159888" cy="6390000"/>
            <a:chOff x="5816203" y="125766"/>
            <a:chExt cx="3032744" cy="4792500"/>
          </a:xfrm>
        </p:grpSpPr>
        <p:grpSp>
          <p:nvGrpSpPr>
            <p:cNvPr id="3864" name="Google Shape;3864;p54"/>
            <p:cNvGrpSpPr/>
            <p:nvPr/>
          </p:nvGrpSpPr>
          <p:grpSpPr>
            <a:xfrm>
              <a:off x="6356060" y="2964791"/>
              <a:ext cx="1755696" cy="1953475"/>
              <a:chOff x="6356060" y="2764772"/>
              <a:chExt cx="1755696" cy="1953475"/>
            </a:xfrm>
          </p:grpSpPr>
          <p:sp>
            <p:nvSpPr>
              <p:cNvPr id="3865" name="Google Shape;3865;p54"/>
              <p:cNvSpPr/>
              <p:nvPr/>
            </p:nvSpPr>
            <p:spPr>
              <a:xfrm>
                <a:off x="6785824" y="4259134"/>
                <a:ext cx="268627" cy="359010"/>
              </a:xfrm>
              <a:custGeom>
                <a:avLst/>
                <a:gdLst/>
                <a:ahLst/>
                <a:cxnLst/>
                <a:rect l="l" t="t" r="r" b="b"/>
                <a:pathLst>
                  <a:path w="2984" h="3988" extrusionOk="0">
                    <a:moveTo>
                      <a:pt x="2170" y="0"/>
                    </a:moveTo>
                    <a:lnTo>
                      <a:pt x="0" y="3445"/>
                    </a:lnTo>
                    <a:lnTo>
                      <a:pt x="814" y="3988"/>
                    </a:lnTo>
                    <a:lnTo>
                      <a:pt x="2984" y="543"/>
                    </a:lnTo>
                    <a:lnTo>
                      <a:pt x="2170"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66" name="Google Shape;3866;p54"/>
              <p:cNvSpPr/>
              <p:nvPr/>
            </p:nvSpPr>
            <p:spPr>
              <a:xfrm>
                <a:off x="6697873" y="4469154"/>
                <a:ext cx="249182" cy="249092"/>
              </a:xfrm>
              <a:custGeom>
                <a:avLst/>
                <a:gdLst/>
                <a:ahLst/>
                <a:cxnLst/>
                <a:rect l="l" t="t" r="r" b="b"/>
                <a:pathLst>
                  <a:path w="2768" h="2767" extrusionOk="0">
                    <a:moveTo>
                      <a:pt x="1384" y="0"/>
                    </a:moveTo>
                    <a:cubicBezTo>
                      <a:pt x="652" y="0"/>
                      <a:pt x="1" y="597"/>
                      <a:pt x="1" y="1383"/>
                    </a:cubicBezTo>
                    <a:cubicBezTo>
                      <a:pt x="1" y="2170"/>
                      <a:pt x="597" y="2767"/>
                      <a:pt x="1384" y="2767"/>
                    </a:cubicBezTo>
                    <a:cubicBezTo>
                      <a:pt x="2171" y="2767"/>
                      <a:pt x="2767" y="2170"/>
                      <a:pt x="2767" y="1383"/>
                    </a:cubicBezTo>
                    <a:cubicBezTo>
                      <a:pt x="2767" y="597"/>
                      <a:pt x="2171" y="0"/>
                      <a:pt x="138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67" name="Google Shape;3867;p54"/>
              <p:cNvSpPr/>
              <p:nvPr/>
            </p:nvSpPr>
            <p:spPr>
              <a:xfrm>
                <a:off x="7425518" y="4202960"/>
                <a:ext cx="212543" cy="368822"/>
              </a:xfrm>
              <a:custGeom>
                <a:avLst/>
                <a:gdLst/>
                <a:ahLst/>
                <a:cxnLst/>
                <a:rect l="l" t="t" r="r" b="b"/>
                <a:pathLst>
                  <a:path w="2361" h="4097" extrusionOk="0">
                    <a:moveTo>
                      <a:pt x="896" y="1"/>
                    </a:moveTo>
                    <a:lnTo>
                      <a:pt x="1" y="380"/>
                    </a:lnTo>
                    <a:lnTo>
                      <a:pt x="1465" y="4096"/>
                    </a:lnTo>
                    <a:lnTo>
                      <a:pt x="2360" y="3744"/>
                    </a:lnTo>
                    <a:lnTo>
                      <a:pt x="896"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68" name="Google Shape;3868;p54"/>
              <p:cNvSpPr/>
              <p:nvPr/>
            </p:nvSpPr>
            <p:spPr>
              <a:xfrm>
                <a:off x="7491414" y="4449530"/>
                <a:ext cx="219925" cy="219925"/>
              </a:xfrm>
              <a:custGeom>
                <a:avLst/>
                <a:gdLst/>
                <a:ahLst/>
                <a:cxnLst/>
                <a:rect l="l" t="t" r="r" b="b"/>
                <a:pathLst>
                  <a:path w="2443" h="2443" extrusionOk="0">
                    <a:moveTo>
                      <a:pt x="1266" y="0"/>
                    </a:moveTo>
                    <a:cubicBezTo>
                      <a:pt x="1251" y="0"/>
                      <a:pt x="1236" y="1"/>
                      <a:pt x="1221" y="1"/>
                    </a:cubicBezTo>
                    <a:cubicBezTo>
                      <a:pt x="543" y="1"/>
                      <a:pt x="1" y="544"/>
                      <a:pt x="1" y="1222"/>
                    </a:cubicBezTo>
                    <a:cubicBezTo>
                      <a:pt x="1" y="1900"/>
                      <a:pt x="543" y="2442"/>
                      <a:pt x="1221" y="2442"/>
                    </a:cubicBezTo>
                    <a:cubicBezTo>
                      <a:pt x="1900" y="2442"/>
                      <a:pt x="2442" y="1900"/>
                      <a:pt x="2442" y="1222"/>
                    </a:cubicBezTo>
                    <a:cubicBezTo>
                      <a:pt x="2442" y="559"/>
                      <a:pt x="1898" y="0"/>
                      <a:pt x="1266"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69" name="Google Shape;3869;p54"/>
              <p:cNvSpPr/>
              <p:nvPr/>
            </p:nvSpPr>
            <p:spPr>
              <a:xfrm>
                <a:off x="7899213" y="3638973"/>
                <a:ext cx="134404" cy="131883"/>
              </a:xfrm>
              <a:custGeom>
                <a:avLst/>
                <a:gdLst/>
                <a:ahLst/>
                <a:cxnLst/>
                <a:rect l="l" t="t" r="r" b="b"/>
                <a:pathLst>
                  <a:path w="1493" h="1465" extrusionOk="0">
                    <a:moveTo>
                      <a:pt x="760" y="0"/>
                    </a:moveTo>
                    <a:cubicBezTo>
                      <a:pt x="353" y="0"/>
                      <a:pt x="1" y="326"/>
                      <a:pt x="1" y="732"/>
                    </a:cubicBezTo>
                    <a:cubicBezTo>
                      <a:pt x="1" y="1139"/>
                      <a:pt x="353" y="1465"/>
                      <a:pt x="760" y="1465"/>
                    </a:cubicBezTo>
                    <a:cubicBezTo>
                      <a:pt x="1167" y="1465"/>
                      <a:pt x="1492" y="1139"/>
                      <a:pt x="1492" y="732"/>
                    </a:cubicBezTo>
                    <a:cubicBezTo>
                      <a:pt x="1492" y="326"/>
                      <a:pt x="1167" y="0"/>
                      <a:pt x="76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70" name="Google Shape;3870;p54"/>
              <p:cNvSpPr/>
              <p:nvPr/>
            </p:nvSpPr>
            <p:spPr>
              <a:xfrm>
                <a:off x="7203345" y="4415411"/>
                <a:ext cx="134404" cy="134404"/>
              </a:xfrm>
              <a:custGeom>
                <a:avLst/>
                <a:gdLst/>
                <a:ahLst/>
                <a:cxnLst/>
                <a:rect l="l" t="t" r="r" b="b"/>
                <a:pathLst>
                  <a:path w="1493" h="1493" extrusionOk="0">
                    <a:moveTo>
                      <a:pt x="760" y="0"/>
                    </a:moveTo>
                    <a:cubicBezTo>
                      <a:pt x="353" y="0"/>
                      <a:pt x="0" y="353"/>
                      <a:pt x="0" y="760"/>
                    </a:cubicBezTo>
                    <a:cubicBezTo>
                      <a:pt x="0" y="1167"/>
                      <a:pt x="353" y="1492"/>
                      <a:pt x="760" y="1492"/>
                    </a:cubicBezTo>
                    <a:cubicBezTo>
                      <a:pt x="1167" y="1492"/>
                      <a:pt x="1492" y="1167"/>
                      <a:pt x="1492" y="760"/>
                    </a:cubicBezTo>
                    <a:cubicBezTo>
                      <a:pt x="1492" y="353"/>
                      <a:pt x="1167" y="0"/>
                      <a:pt x="76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71" name="Google Shape;3871;p54"/>
              <p:cNvSpPr/>
              <p:nvPr/>
            </p:nvSpPr>
            <p:spPr>
              <a:xfrm>
                <a:off x="7335137" y="2933293"/>
                <a:ext cx="105146" cy="102626"/>
              </a:xfrm>
              <a:custGeom>
                <a:avLst/>
                <a:gdLst/>
                <a:ahLst/>
                <a:cxnLst/>
                <a:rect l="l" t="t" r="r" b="b"/>
                <a:pathLst>
                  <a:path w="1168" h="1140" extrusionOk="0">
                    <a:moveTo>
                      <a:pt x="571" y="0"/>
                    </a:moveTo>
                    <a:cubicBezTo>
                      <a:pt x="272" y="0"/>
                      <a:pt x="1" y="272"/>
                      <a:pt x="1" y="570"/>
                    </a:cubicBezTo>
                    <a:cubicBezTo>
                      <a:pt x="1" y="868"/>
                      <a:pt x="245" y="1139"/>
                      <a:pt x="571" y="1139"/>
                    </a:cubicBezTo>
                    <a:cubicBezTo>
                      <a:pt x="896" y="1139"/>
                      <a:pt x="1167" y="922"/>
                      <a:pt x="1167" y="570"/>
                    </a:cubicBezTo>
                    <a:cubicBezTo>
                      <a:pt x="1167" y="272"/>
                      <a:pt x="896" y="0"/>
                      <a:pt x="571"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72" name="Google Shape;3872;p54"/>
              <p:cNvSpPr/>
              <p:nvPr/>
            </p:nvSpPr>
            <p:spPr>
              <a:xfrm>
                <a:off x="6504956" y="3870870"/>
                <a:ext cx="158800" cy="70938"/>
              </a:xfrm>
              <a:custGeom>
                <a:avLst/>
                <a:gdLst/>
                <a:ahLst/>
                <a:cxnLst/>
                <a:rect l="l" t="t" r="r" b="b"/>
                <a:pathLst>
                  <a:path w="1764" h="788" extrusionOk="0">
                    <a:moveTo>
                      <a:pt x="1683" y="1"/>
                    </a:moveTo>
                    <a:lnTo>
                      <a:pt x="1" y="164"/>
                    </a:lnTo>
                    <a:lnTo>
                      <a:pt x="55" y="787"/>
                    </a:lnTo>
                    <a:lnTo>
                      <a:pt x="1764" y="625"/>
                    </a:lnTo>
                    <a:lnTo>
                      <a:pt x="1683"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73" name="Google Shape;3873;p54"/>
              <p:cNvSpPr/>
              <p:nvPr/>
            </p:nvSpPr>
            <p:spPr>
              <a:xfrm>
                <a:off x="7332706" y="2982085"/>
                <a:ext cx="78230" cy="166182"/>
              </a:xfrm>
              <a:custGeom>
                <a:avLst/>
                <a:gdLst/>
                <a:ahLst/>
                <a:cxnLst/>
                <a:rect l="l" t="t" r="r" b="b"/>
                <a:pathLst>
                  <a:path w="869" h="1846" extrusionOk="0">
                    <a:moveTo>
                      <a:pt x="299" y="1"/>
                    </a:moveTo>
                    <a:lnTo>
                      <a:pt x="1" y="1737"/>
                    </a:lnTo>
                    <a:lnTo>
                      <a:pt x="570" y="1845"/>
                    </a:lnTo>
                    <a:lnTo>
                      <a:pt x="869" y="109"/>
                    </a:lnTo>
                    <a:lnTo>
                      <a:pt x="299"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74" name="Google Shape;3874;p54"/>
              <p:cNvSpPr/>
              <p:nvPr/>
            </p:nvSpPr>
            <p:spPr>
              <a:xfrm>
                <a:off x="7794247" y="3680474"/>
                <a:ext cx="170953" cy="51313"/>
              </a:xfrm>
              <a:custGeom>
                <a:avLst/>
                <a:gdLst/>
                <a:ahLst/>
                <a:cxnLst/>
                <a:rect l="l" t="t" r="r" b="b"/>
                <a:pathLst>
                  <a:path w="1899" h="570" extrusionOk="0">
                    <a:moveTo>
                      <a:pt x="0" y="0"/>
                    </a:moveTo>
                    <a:lnTo>
                      <a:pt x="0" y="570"/>
                    </a:lnTo>
                    <a:lnTo>
                      <a:pt x="1899" y="570"/>
                    </a:lnTo>
                    <a:lnTo>
                      <a:pt x="1899"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75" name="Google Shape;3875;p54"/>
              <p:cNvSpPr/>
              <p:nvPr/>
            </p:nvSpPr>
            <p:spPr>
              <a:xfrm>
                <a:off x="7230171" y="4307925"/>
                <a:ext cx="65986" cy="180855"/>
              </a:xfrm>
              <a:custGeom>
                <a:avLst/>
                <a:gdLst/>
                <a:ahLst/>
                <a:cxnLst/>
                <a:rect l="l" t="t" r="r" b="b"/>
                <a:pathLst>
                  <a:path w="733" h="2009" extrusionOk="0">
                    <a:moveTo>
                      <a:pt x="570" y="1"/>
                    </a:moveTo>
                    <a:lnTo>
                      <a:pt x="1" y="28"/>
                    </a:lnTo>
                    <a:lnTo>
                      <a:pt x="163" y="2008"/>
                    </a:lnTo>
                    <a:lnTo>
                      <a:pt x="733" y="1954"/>
                    </a:lnTo>
                    <a:lnTo>
                      <a:pt x="570"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76" name="Google Shape;3876;p54"/>
              <p:cNvSpPr/>
              <p:nvPr/>
            </p:nvSpPr>
            <p:spPr>
              <a:xfrm>
                <a:off x="6673477" y="4129682"/>
                <a:ext cx="122161" cy="107577"/>
              </a:xfrm>
              <a:custGeom>
                <a:avLst/>
                <a:gdLst/>
                <a:ahLst/>
                <a:cxnLst/>
                <a:rect l="l" t="t" r="r" b="b"/>
                <a:pathLst>
                  <a:path w="1357" h="1195" extrusionOk="0">
                    <a:moveTo>
                      <a:pt x="1085" y="1"/>
                    </a:moveTo>
                    <a:lnTo>
                      <a:pt x="0" y="842"/>
                    </a:lnTo>
                    <a:lnTo>
                      <a:pt x="272" y="1194"/>
                    </a:lnTo>
                    <a:lnTo>
                      <a:pt x="1357" y="354"/>
                    </a:lnTo>
                    <a:lnTo>
                      <a:pt x="1085"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77" name="Google Shape;3877;p54"/>
              <p:cNvSpPr/>
              <p:nvPr/>
            </p:nvSpPr>
            <p:spPr>
              <a:xfrm>
                <a:off x="6519630" y="3553453"/>
                <a:ext cx="107577" cy="70938"/>
              </a:xfrm>
              <a:custGeom>
                <a:avLst/>
                <a:gdLst/>
                <a:ahLst/>
                <a:cxnLst/>
                <a:rect l="l" t="t" r="r" b="b"/>
                <a:pathLst>
                  <a:path w="1195" h="788" extrusionOk="0">
                    <a:moveTo>
                      <a:pt x="163" y="1"/>
                    </a:moveTo>
                    <a:lnTo>
                      <a:pt x="1" y="380"/>
                    </a:lnTo>
                    <a:lnTo>
                      <a:pt x="1058" y="787"/>
                    </a:lnTo>
                    <a:lnTo>
                      <a:pt x="1194" y="408"/>
                    </a:lnTo>
                    <a:lnTo>
                      <a:pt x="163"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78" name="Google Shape;3878;p54"/>
              <p:cNvSpPr/>
              <p:nvPr/>
            </p:nvSpPr>
            <p:spPr>
              <a:xfrm>
                <a:off x="6585526" y="3079758"/>
                <a:ext cx="1262476" cy="1262476"/>
              </a:xfrm>
              <a:custGeom>
                <a:avLst/>
                <a:gdLst/>
                <a:ahLst/>
                <a:cxnLst/>
                <a:rect l="l" t="t" r="r" b="b"/>
                <a:pathLst>
                  <a:path w="14024" h="14024" extrusionOk="0">
                    <a:moveTo>
                      <a:pt x="6999" y="1"/>
                    </a:moveTo>
                    <a:cubicBezTo>
                      <a:pt x="3147" y="1"/>
                      <a:pt x="1" y="3120"/>
                      <a:pt x="1" y="7026"/>
                    </a:cubicBezTo>
                    <a:cubicBezTo>
                      <a:pt x="1" y="10877"/>
                      <a:pt x="3120" y="14024"/>
                      <a:pt x="6999" y="14024"/>
                    </a:cubicBezTo>
                    <a:cubicBezTo>
                      <a:pt x="10878" y="14024"/>
                      <a:pt x="14024" y="10877"/>
                      <a:pt x="14024" y="7026"/>
                    </a:cubicBezTo>
                    <a:cubicBezTo>
                      <a:pt x="14024" y="3120"/>
                      <a:pt x="10878" y="1"/>
                      <a:pt x="6999"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79" name="Google Shape;3879;p54"/>
              <p:cNvSpPr/>
              <p:nvPr/>
            </p:nvSpPr>
            <p:spPr>
              <a:xfrm>
                <a:off x="7493935" y="2940584"/>
                <a:ext cx="258905" cy="327322"/>
              </a:xfrm>
              <a:custGeom>
                <a:avLst/>
                <a:gdLst/>
                <a:ahLst/>
                <a:cxnLst/>
                <a:rect l="l" t="t" r="r" b="b"/>
                <a:pathLst>
                  <a:path w="2876" h="3636" extrusionOk="0">
                    <a:moveTo>
                      <a:pt x="2034" y="1"/>
                    </a:moveTo>
                    <a:lnTo>
                      <a:pt x="0" y="3093"/>
                    </a:lnTo>
                    <a:lnTo>
                      <a:pt x="841" y="3635"/>
                    </a:lnTo>
                    <a:lnTo>
                      <a:pt x="2875" y="543"/>
                    </a:lnTo>
                    <a:lnTo>
                      <a:pt x="2034"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80" name="Google Shape;3880;p54"/>
              <p:cNvSpPr/>
              <p:nvPr/>
            </p:nvSpPr>
            <p:spPr>
              <a:xfrm>
                <a:off x="7740504" y="3314175"/>
                <a:ext cx="200300" cy="158800"/>
              </a:xfrm>
              <a:custGeom>
                <a:avLst/>
                <a:gdLst/>
                <a:ahLst/>
                <a:cxnLst/>
                <a:rect l="l" t="t" r="r" b="b"/>
                <a:pathLst>
                  <a:path w="2225" h="1764" extrusionOk="0">
                    <a:moveTo>
                      <a:pt x="1845" y="1"/>
                    </a:moveTo>
                    <a:lnTo>
                      <a:pt x="1" y="1140"/>
                    </a:lnTo>
                    <a:lnTo>
                      <a:pt x="380" y="1764"/>
                    </a:lnTo>
                    <a:lnTo>
                      <a:pt x="2225" y="652"/>
                    </a:lnTo>
                    <a:lnTo>
                      <a:pt x="1845"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81" name="Google Shape;3881;p54"/>
              <p:cNvSpPr/>
              <p:nvPr/>
            </p:nvSpPr>
            <p:spPr>
              <a:xfrm>
                <a:off x="7723400" y="3870870"/>
                <a:ext cx="283391" cy="217404"/>
              </a:xfrm>
              <a:custGeom>
                <a:avLst/>
                <a:gdLst/>
                <a:ahLst/>
                <a:cxnLst/>
                <a:rect l="l" t="t" r="r" b="b"/>
                <a:pathLst>
                  <a:path w="3148" h="2415" extrusionOk="0">
                    <a:moveTo>
                      <a:pt x="516" y="1"/>
                    </a:moveTo>
                    <a:lnTo>
                      <a:pt x="1" y="869"/>
                    </a:lnTo>
                    <a:lnTo>
                      <a:pt x="2632" y="2415"/>
                    </a:lnTo>
                    <a:lnTo>
                      <a:pt x="3147" y="1574"/>
                    </a:lnTo>
                    <a:lnTo>
                      <a:pt x="516"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82" name="Google Shape;3882;p54"/>
              <p:cNvSpPr/>
              <p:nvPr/>
            </p:nvSpPr>
            <p:spPr>
              <a:xfrm>
                <a:off x="6478130" y="3111536"/>
                <a:ext cx="305266" cy="300405"/>
              </a:xfrm>
              <a:custGeom>
                <a:avLst/>
                <a:gdLst/>
                <a:ahLst/>
                <a:cxnLst/>
                <a:rect l="l" t="t" r="r" b="b"/>
                <a:pathLst>
                  <a:path w="3391" h="3337" extrusionOk="0">
                    <a:moveTo>
                      <a:pt x="679" y="0"/>
                    </a:moveTo>
                    <a:lnTo>
                      <a:pt x="0" y="678"/>
                    </a:lnTo>
                    <a:lnTo>
                      <a:pt x="2713" y="3337"/>
                    </a:lnTo>
                    <a:lnTo>
                      <a:pt x="3391" y="2658"/>
                    </a:lnTo>
                    <a:lnTo>
                      <a:pt x="679"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83" name="Google Shape;3883;p54"/>
              <p:cNvSpPr/>
              <p:nvPr/>
            </p:nvSpPr>
            <p:spPr>
              <a:xfrm>
                <a:off x="6939581" y="2857584"/>
                <a:ext cx="112438" cy="300405"/>
              </a:xfrm>
              <a:custGeom>
                <a:avLst/>
                <a:gdLst/>
                <a:ahLst/>
                <a:cxnLst/>
                <a:rect l="l" t="t" r="r" b="b"/>
                <a:pathLst>
                  <a:path w="1249" h="3337" extrusionOk="0">
                    <a:moveTo>
                      <a:pt x="571" y="0"/>
                    </a:moveTo>
                    <a:lnTo>
                      <a:pt x="1" y="109"/>
                    </a:lnTo>
                    <a:lnTo>
                      <a:pt x="679" y="3337"/>
                    </a:lnTo>
                    <a:lnTo>
                      <a:pt x="1249" y="3201"/>
                    </a:lnTo>
                    <a:lnTo>
                      <a:pt x="571"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84" name="Google Shape;3884;p54"/>
              <p:cNvSpPr/>
              <p:nvPr/>
            </p:nvSpPr>
            <p:spPr>
              <a:xfrm>
                <a:off x="7579365" y="2833189"/>
                <a:ext cx="268627" cy="268627"/>
              </a:xfrm>
              <a:custGeom>
                <a:avLst/>
                <a:gdLst/>
                <a:ahLst/>
                <a:cxnLst/>
                <a:rect l="l" t="t" r="r" b="b"/>
                <a:pathLst>
                  <a:path w="2984" h="2984" extrusionOk="0">
                    <a:moveTo>
                      <a:pt x="1492" y="0"/>
                    </a:moveTo>
                    <a:cubicBezTo>
                      <a:pt x="678" y="0"/>
                      <a:pt x="0" y="678"/>
                      <a:pt x="0" y="1492"/>
                    </a:cubicBezTo>
                    <a:cubicBezTo>
                      <a:pt x="0" y="2306"/>
                      <a:pt x="678" y="2984"/>
                      <a:pt x="1492" y="2984"/>
                    </a:cubicBezTo>
                    <a:cubicBezTo>
                      <a:pt x="2306" y="2984"/>
                      <a:pt x="2984" y="2306"/>
                      <a:pt x="2984" y="1492"/>
                    </a:cubicBezTo>
                    <a:cubicBezTo>
                      <a:pt x="2984" y="678"/>
                      <a:pt x="2306" y="0"/>
                      <a:pt x="149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85" name="Google Shape;3885;p54"/>
              <p:cNvSpPr/>
              <p:nvPr/>
            </p:nvSpPr>
            <p:spPr>
              <a:xfrm>
                <a:off x="7850421" y="3221362"/>
                <a:ext cx="202731" cy="202821"/>
              </a:xfrm>
              <a:custGeom>
                <a:avLst/>
                <a:gdLst/>
                <a:ahLst/>
                <a:cxnLst/>
                <a:rect l="l" t="t" r="r" b="b"/>
                <a:pathLst>
                  <a:path w="2252" h="2253" extrusionOk="0">
                    <a:moveTo>
                      <a:pt x="1139" y="1"/>
                    </a:moveTo>
                    <a:cubicBezTo>
                      <a:pt x="515" y="1"/>
                      <a:pt x="0" y="516"/>
                      <a:pt x="0" y="1140"/>
                    </a:cubicBezTo>
                    <a:cubicBezTo>
                      <a:pt x="0" y="1737"/>
                      <a:pt x="515" y="2252"/>
                      <a:pt x="1139" y="2252"/>
                    </a:cubicBezTo>
                    <a:cubicBezTo>
                      <a:pt x="1736" y="2252"/>
                      <a:pt x="2251" y="1737"/>
                      <a:pt x="2251" y="1140"/>
                    </a:cubicBezTo>
                    <a:cubicBezTo>
                      <a:pt x="2251" y="516"/>
                      <a:pt x="1736" y="1"/>
                      <a:pt x="1139"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86" name="Google Shape;3886;p54"/>
              <p:cNvSpPr/>
              <p:nvPr/>
            </p:nvSpPr>
            <p:spPr>
              <a:xfrm>
                <a:off x="7852851" y="3922182"/>
                <a:ext cx="258905" cy="256474"/>
              </a:xfrm>
              <a:custGeom>
                <a:avLst/>
                <a:gdLst/>
                <a:ahLst/>
                <a:cxnLst/>
                <a:rect l="l" t="t" r="r" b="b"/>
                <a:pathLst>
                  <a:path w="2876" h="2849" extrusionOk="0">
                    <a:moveTo>
                      <a:pt x="1438" y="0"/>
                    </a:moveTo>
                    <a:cubicBezTo>
                      <a:pt x="651" y="0"/>
                      <a:pt x="0" y="651"/>
                      <a:pt x="0" y="1411"/>
                    </a:cubicBezTo>
                    <a:cubicBezTo>
                      <a:pt x="0" y="2197"/>
                      <a:pt x="651" y="2848"/>
                      <a:pt x="1438" y="2848"/>
                    </a:cubicBezTo>
                    <a:cubicBezTo>
                      <a:pt x="2224" y="2848"/>
                      <a:pt x="2875" y="2197"/>
                      <a:pt x="2875" y="1411"/>
                    </a:cubicBezTo>
                    <a:cubicBezTo>
                      <a:pt x="2875" y="651"/>
                      <a:pt x="2224" y="28"/>
                      <a:pt x="1438"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87" name="Google Shape;3887;p54"/>
              <p:cNvSpPr/>
              <p:nvPr/>
            </p:nvSpPr>
            <p:spPr>
              <a:xfrm>
                <a:off x="6370734" y="3004050"/>
                <a:ext cx="280870" cy="280960"/>
              </a:xfrm>
              <a:custGeom>
                <a:avLst/>
                <a:gdLst/>
                <a:ahLst/>
                <a:cxnLst/>
                <a:rect l="l" t="t" r="r" b="b"/>
                <a:pathLst>
                  <a:path w="3120" h="3121" extrusionOk="0">
                    <a:moveTo>
                      <a:pt x="1573" y="1"/>
                    </a:moveTo>
                    <a:cubicBezTo>
                      <a:pt x="705" y="1"/>
                      <a:pt x="0" y="706"/>
                      <a:pt x="0" y="1547"/>
                    </a:cubicBezTo>
                    <a:cubicBezTo>
                      <a:pt x="0" y="2388"/>
                      <a:pt x="705" y="3120"/>
                      <a:pt x="1573" y="3120"/>
                    </a:cubicBezTo>
                    <a:cubicBezTo>
                      <a:pt x="2414" y="3120"/>
                      <a:pt x="3119" y="2388"/>
                      <a:pt x="3119" y="1547"/>
                    </a:cubicBezTo>
                    <a:cubicBezTo>
                      <a:pt x="3119" y="679"/>
                      <a:pt x="2414" y="1"/>
                      <a:pt x="157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88" name="Google Shape;3888;p54"/>
              <p:cNvSpPr/>
              <p:nvPr/>
            </p:nvSpPr>
            <p:spPr>
              <a:xfrm>
                <a:off x="6868824" y="2764772"/>
                <a:ext cx="195439" cy="195439"/>
              </a:xfrm>
              <a:custGeom>
                <a:avLst/>
                <a:gdLst/>
                <a:ahLst/>
                <a:cxnLst/>
                <a:rect l="l" t="t" r="r" b="b"/>
                <a:pathLst>
                  <a:path w="2171" h="2171" extrusionOk="0">
                    <a:moveTo>
                      <a:pt x="1085" y="1"/>
                    </a:moveTo>
                    <a:cubicBezTo>
                      <a:pt x="461" y="1"/>
                      <a:pt x="0" y="489"/>
                      <a:pt x="0" y="1086"/>
                    </a:cubicBezTo>
                    <a:cubicBezTo>
                      <a:pt x="0" y="1682"/>
                      <a:pt x="461" y="2171"/>
                      <a:pt x="1085" y="2171"/>
                    </a:cubicBezTo>
                    <a:cubicBezTo>
                      <a:pt x="1682" y="2171"/>
                      <a:pt x="2170" y="1710"/>
                      <a:pt x="2170" y="1086"/>
                    </a:cubicBezTo>
                    <a:cubicBezTo>
                      <a:pt x="2170" y="489"/>
                      <a:pt x="1655" y="1"/>
                      <a:pt x="1085"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89" name="Google Shape;3889;p54"/>
              <p:cNvSpPr/>
              <p:nvPr/>
            </p:nvSpPr>
            <p:spPr>
              <a:xfrm>
                <a:off x="6610012" y="4178564"/>
                <a:ext cx="114779" cy="114869"/>
              </a:xfrm>
              <a:custGeom>
                <a:avLst/>
                <a:gdLst/>
                <a:ahLst/>
                <a:cxnLst/>
                <a:rect l="l" t="t" r="r" b="b"/>
                <a:pathLst>
                  <a:path w="1275" h="1276" extrusionOk="0">
                    <a:moveTo>
                      <a:pt x="624" y="0"/>
                    </a:moveTo>
                    <a:cubicBezTo>
                      <a:pt x="299" y="0"/>
                      <a:pt x="0" y="299"/>
                      <a:pt x="0" y="651"/>
                    </a:cubicBezTo>
                    <a:cubicBezTo>
                      <a:pt x="0" y="977"/>
                      <a:pt x="299" y="1275"/>
                      <a:pt x="624" y="1275"/>
                    </a:cubicBezTo>
                    <a:cubicBezTo>
                      <a:pt x="977" y="1275"/>
                      <a:pt x="1275" y="977"/>
                      <a:pt x="1275" y="651"/>
                    </a:cubicBezTo>
                    <a:cubicBezTo>
                      <a:pt x="1275" y="272"/>
                      <a:pt x="1004" y="0"/>
                      <a:pt x="62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90" name="Google Shape;3890;p54"/>
              <p:cNvSpPr/>
              <p:nvPr/>
            </p:nvSpPr>
            <p:spPr>
              <a:xfrm>
                <a:off x="6441491" y="3504661"/>
                <a:ext cx="114869" cy="114869"/>
              </a:xfrm>
              <a:custGeom>
                <a:avLst/>
                <a:gdLst/>
                <a:ahLst/>
                <a:cxnLst/>
                <a:rect l="l" t="t" r="r" b="b"/>
                <a:pathLst>
                  <a:path w="1276" h="1276" extrusionOk="0">
                    <a:moveTo>
                      <a:pt x="652" y="0"/>
                    </a:moveTo>
                    <a:cubicBezTo>
                      <a:pt x="299" y="0"/>
                      <a:pt x="1" y="299"/>
                      <a:pt x="1" y="624"/>
                    </a:cubicBezTo>
                    <a:cubicBezTo>
                      <a:pt x="1" y="977"/>
                      <a:pt x="299" y="1275"/>
                      <a:pt x="652" y="1275"/>
                    </a:cubicBezTo>
                    <a:cubicBezTo>
                      <a:pt x="977" y="1275"/>
                      <a:pt x="1275" y="977"/>
                      <a:pt x="1275" y="624"/>
                    </a:cubicBezTo>
                    <a:cubicBezTo>
                      <a:pt x="1275" y="271"/>
                      <a:pt x="1004" y="0"/>
                      <a:pt x="65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91" name="Google Shape;3891;p54"/>
              <p:cNvSpPr/>
              <p:nvPr/>
            </p:nvSpPr>
            <p:spPr>
              <a:xfrm>
                <a:off x="6356060" y="3831710"/>
                <a:ext cx="170953" cy="173563"/>
              </a:xfrm>
              <a:custGeom>
                <a:avLst/>
                <a:gdLst/>
                <a:ahLst/>
                <a:cxnLst/>
                <a:rect l="l" t="t" r="r" b="b"/>
                <a:pathLst>
                  <a:path w="1899" h="1928" extrusionOk="0">
                    <a:moveTo>
                      <a:pt x="995" y="1"/>
                    </a:moveTo>
                    <a:cubicBezTo>
                      <a:pt x="980" y="1"/>
                      <a:pt x="965" y="1"/>
                      <a:pt x="950" y="2"/>
                    </a:cubicBezTo>
                    <a:cubicBezTo>
                      <a:pt x="434" y="2"/>
                      <a:pt x="0" y="436"/>
                      <a:pt x="0" y="978"/>
                    </a:cubicBezTo>
                    <a:cubicBezTo>
                      <a:pt x="0" y="1467"/>
                      <a:pt x="407" y="1928"/>
                      <a:pt x="950" y="1928"/>
                    </a:cubicBezTo>
                    <a:cubicBezTo>
                      <a:pt x="1465" y="1928"/>
                      <a:pt x="1899" y="1521"/>
                      <a:pt x="1899" y="978"/>
                    </a:cubicBezTo>
                    <a:cubicBezTo>
                      <a:pt x="1899" y="451"/>
                      <a:pt x="1515" y="1"/>
                      <a:pt x="995"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grpSp>
          <p:nvGrpSpPr>
            <p:cNvPr id="3892" name="Google Shape;3892;p54"/>
            <p:cNvGrpSpPr/>
            <p:nvPr/>
          </p:nvGrpSpPr>
          <p:grpSpPr>
            <a:xfrm rot="-899960">
              <a:off x="5970072" y="1495459"/>
              <a:ext cx="1212085" cy="1348625"/>
              <a:chOff x="6061339" y="1295344"/>
              <a:chExt cx="1212122" cy="1348665"/>
            </a:xfrm>
          </p:grpSpPr>
          <p:sp>
            <p:nvSpPr>
              <p:cNvPr id="3893" name="Google Shape;3893;p54"/>
              <p:cNvSpPr/>
              <p:nvPr/>
            </p:nvSpPr>
            <p:spPr>
              <a:xfrm>
                <a:off x="6613201" y="1673195"/>
                <a:ext cx="150" cy="150"/>
              </a:xfrm>
              <a:custGeom>
                <a:avLst/>
                <a:gdLst/>
                <a:ahLst/>
                <a:cxnLst/>
                <a:rect l="l" t="t" r="r" b="b"/>
                <a:pathLst>
                  <a:path w="1" h="1" extrusionOk="0">
                    <a:moveTo>
                      <a:pt x="1" y="0"/>
                    </a:moveTo>
                    <a:close/>
                  </a:path>
                </a:pathLst>
              </a:custGeom>
              <a:solidFill>
                <a:srgbClr val="33B6B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94" name="Google Shape;3894;p54"/>
              <p:cNvSpPr/>
              <p:nvPr/>
            </p:nvSpPr>
            <p:spPr>
              <a:xfrm>
                <a:off x="6358046" y="2327042"/>
                <a:ext cx="185456" cy="247854"/>
              </a:xfrm>
              <a:custGeom>
                <a:avLst/>
                <a:gdLst/>
                <a:ahLst/>
                <a:cxnLst/>
                <a:rect l="l" t="t" r="r" b="b"/>
                <a:pathLst>
                  <a:path w="2984" h="3988" extrusionOk="0">
                    <a:moveTo>
                      <a:pt x="2170" y="0"/>
                    </a:moveTo>
                    <a:lnTo>
                      <a:pt x="0" y="3445"/>
                    </a:lnTo>
                    <a:lnTo>
                      <a:pt x="814" y="3988"/>
                    </a:lnTo>
                    <a:lnTo>
                      <a:pt x="2984" y="543"/>
                    </a:lnTo>
                    <a:lnTo>
                      <a:pt x="2170" y="0"/>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95" name="Google Shape;3895;p54"/>
              <p:cNvSpPr/>
              <p:nvPr/>
            </p:nvSpPr>
            <p:spPr>
              <a:xfrm>
                <a:off x="6297325" y="2472040"/>
                <a:ext cx="172031" cy="171969"/>
              </a:xfrm>
              <a:custGeom>
                <a:avLst/>
                <a:gdLst/>
                <a:ahLst/>
                <a:cxnLst/>
                <a:rect l="l" t="t" r="r" b="b"/>
                <a:pathLst>
                  <a:path w="2768" h="2767" extrusionOk="0">
                    <a:moveTo>
                      <a:pt x="1384" y="0"/>
                    </a:moveTo>
                    <a:cubicBezTo>
                      <a:pt x="652" y="0"/>
                      <a:pt x="1" y="597"/>
                      <a:pt x="1" y="1383"/>
                    </a:cubicBezTo>
                    <a:cubicBezTo>
                      <a:pt x="1" y="2170"/>
                      <a:pt x="597" y="2767"/>
                      <a:pt x="1384" y="2767"/>
                    </a:cubicBezTo>
                    <a:cubicBezTo>
                      <a:pt x="2171" y="2767"/>
                      <a:pt x="2767" y="2170"/>
                      <a:pt x="2767" y="1383"/>
                    </a:cubicBezTo>
                    <a:cubicBezTo>
                      <a:pt x="2767" y="597"/>
                      <a:pt x="2171" y="0"/>
                      <a:pt x="1384"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96" name="Google Shape;3896;p54"/>
              <p:cNvSpPr/>
              <p:nvPr/>
            </p:nvSpPr>
            <p:spPr>
              <a:xfrm>
                <a:off x="6799689" y="2288261"/>
                <a:ext cx="146736" cy="254629"/>
              </a:xfrm>
              <a:custGeom>
                <a:avLst/>
                <a:gdLst/>
                <a:ahLst/>
                <a:cxnLst/>
                <a:rect l="l" t="t" r="r" b="b"/>
                <a:pathLst>
                  <a:path w="2361" h="4097" extrusionOk="0">
                    <a:moveTo>
                      <a:pt x="896" y="1"/>
                    </a:moveTo>
                    <a:lnTo>
                      <a:pt x="1" y="380"/>
                    </a:lnTo>
                    <a:lnTo>
                      <a:pt x="1465" y="4096"/>
                    </a:lnTo>
                    <a:lnTo>
                      <a:pt x="2360" y="3744"/>
                    </a:lnTo>
                    <a:lnTo>
                      <a:pt x="896" y="1"/>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97" name="Google Shape;3897;p54"/>
              <p:cNvSpPr/>
              <p:nvPr/>
            </p:nvSpPr>
            <p:spPr>
              <a:xfrm>
                <a:off x="6845183" y="2458491"/>
                <a:ext cx="151832" cy="151832"/>
              </a:xfrm>
              <a:custGeom>
                <a:avLst/>
                <a:gdLst/>
                <a:ahLst/>
                <a:cxnLst/>
                <a:rect l="l" t="t" r="r" b="b"/>
                <a:pathLst>
                  <a:path w="2443" h="2443" extrusionOk="0">
                    <a:moveTo>
                      <a:pt x="1266" y="0"/>
                    </a:moveTo>
                    <a:cubicBezTo>
                      <a:pt x="1251" y="0"/>
                      <a:pt x="1236" y="1"/>
                      <a:pt x="1221" y="1"/>
                    </a:cubicBezTo>
                    <a:cubicBezTo>
                      <a:pt x="543" y="1"/>
                      <a:pt x="1" y="544"/>
                      <a:pt x="1" y="1222"/>
                    </a:cubicBezTo>
                    <a:cubicBezTo>
                      <a:pt x="1" y="1900"/>
                      <a:pt x="543" y="2442"/>
                      <a:pt x="1221" y="2442"/>
                    </a:cubicBezTo>
                    <a:cubicBezTo>
                      <a:pt x="1900" y="2442"/>
                      <a:pt x="2442" y="1900"/>
                      <a:pt x="2442" y="1222"/>
                    </a:cubicBezTo>
                    <a:cubicBezTo>
                      <a:pt x="2442" y="559"/>
                      <a:pt x="1898" y="0"/>
                      <a:pt x="1266"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98" name="Google Shape;3898;p54"/>
              <p:cNvSpPr/>
              <p:nvPr/>
            </p:nvSpPr>
            <p:spPr>
              <a:xfrm>
                <a:off x="7126725" y="1898887"/>
                <a:ext cx="92790" cy="91050"/>
              </a:xfrm>
              <a:custGeom>
                <a:avLst/>
                <a:gdLst/>
                <a:ahLst/>
                <a:cxnLst/>
                <a:rect l="l" t="t" r="r" b="b"/>
                <a:pathLst>
                  <a:path w="1493" h="1465" extrusionOk="0">
                    <a:moveTo>
                      <a:pt x="760" y="0"/>
                    </a:moveTo>
                    <a:cubicBezTo>
                      <a:pt x="353" y="0"/>
                      <a:pt x="1" y="326"/>
                      <a:pt x="1" y="732"/>
                    </a:cubicBezTo>
                    <a:cubicBezTo>
                      <a:pt x="1" y="1139"/>
                      <a:pt x="353" y="1465"/>
                      <a:pt x="760" y="1465"/>
                    </a:cubicBezTo>
                    <a:cubicBezTo>
                      <a:pt x="1167" y="1465"/>
                      <a:pt x="1492" y="1139"/>
                      <a:pt x="1492" y="732"/>
                    </a:cubicBezTo>
                    <a:cubicBezTo>
                      <a:pt x="1492" y="326"/>
                      <a:pt x="1167" y="0"/>
                      <a:pt x="760"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99" name="Google Shape;3899;p54"/>
              <p:cNvSpPr/>
              <p:nvPr/>
            </p:nvSpPr>
            <p:spPr>
              <a:xfrm>
                <a:off x="6646301" y="2434936"/>
                <a:ext cx="92790" cy="92790"/>
              </a:xfrm>
              <a:custGeom>
                <a:avLst/>
                <a:gdLst/>
                <a:ahLst/>
                <a:cxnLst/>
                <a:rect l="l" t="t" r="r" b="b"/>
                <a:pathLst>
                  <a:path w="1493" h="1493" extrusionOk="0">
                    <a:moveTo>
                      <a:pt x="760" y="0"/>
                    </a:moveTo>
                    <a:cubicBezTo>
                      <a:pt x="353" y="0"/>
                      <a:pt x="0" y="353"/>
                      <a:pt x="0" y="760"/>
                    </a:cubicBezTo>
                    <a:cubicBezTo>
                      <a:pt x="0" y="1167"/>
                      <a:pt x="353" y="1492"/>
                      <a:pt x="760" y="1492"/>
                    </a:cubicBezTo>
                    <a:cubicBezTo>
                      <a:pt x="1167" y="1492"/>
                      <a:pt x="1492" y="1167"/>
                      <a:pt x="1492" y="760"/>
                    </a:cubicBezTo>
                    <a:cubicBezTo>
                      <a:pt x="1492" y="353"/>
                      <a:pt x="1167" y="0"/>
                      <a:pt x="760"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00" name="Google Shape;3900;p54"/>
              <p:cNvSpPr/>
              <p:nvPr/>
            </p:nvSpPr>
            <p:spPr>
              <a:xfrm>
                <a:off x="6737289" y="1411690"/>
                <a:ext cx="72591" cy="70851"/>
              </a:xfrm>
              <a:custGeom>
                <a:avLst/>
                <a:gdLst/>
                <a:ahLst/>
                <a:cxnLst/>
                <a:rect l="l" t="t" r="r" b="b"/>
                <a:pathLst>
                  <a:path w="1168" h="1140" extrusionOk="0">
                    <a:moveTo>
                      <a:pt x="571" y="0"/>
                    </a:moveTo>
                    <a:cubicBezTo>
                      <a:pt x="272" y="0"/>
                      <a:pt x="1" y="272"/>
                      <a:pt x="1" y="570"/>
                    </a:cubicBezTo>
                    <a:cubicBezTo>
                      <a:pt x="1" y="868"/>
                      <a:pt x="245" y="1139"/>
                      <a:pt x="571" y="1139"/>
                    </a:cubicBezTo>
                    <a:cubicBezTo>
                      <a:pt x="896" y="1139"/>
                      <a:pt x="1167" y="922"/>
                      <a:pt x="1167" y="570"/>
                    </a:cubicBezTo>
                    <a:cubicBezTo>
                      <a:pt x="1167" y="272"/>
                      <a:pt x="896" y="0"/>
                      <a:pt x="571"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01" name="Google Shape;3901;p54"/>
              <p:cNvSpPr/>
              <p:nvPr/>
            </p:nvSpPr>
            <p:spPr>
              <a:xfrm>
                <a:off x="6164136" y="2058987"/>
                <a:ext cx="109633" cy="48974"/>
              </a:xfrm>
              <a:custGeom>
                <a:avLst/>
                <a:gdLst/>
                <a:ahLst/>
                <a:cxnLst/>
                <a:rect l="l" t="t" r="r" b="b"/>
                <a:pathLst>
                  <a:path w="1764" h="788" extrusionOk="0">
                    <a:moveTo>
                      <a:pt x="1683" y="1"/>
                    </a:moveTo>
                    <a:lnTo>
                      <a:pt x="1" y="164"/>
                    </a:lnTo>
                    <a:lnTo>
                      <a:pt x="55" y="787"/>
                    </a:lnTo>
                    <a:lnTo>
                      <a:pt x="1764" y="625"/>
                    </a:lnTo>
                    <a:lnTo>
                      <a:pt x="1683" y="1"/>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02" name="Google Shape;3902;p54"/>
              <p:cNvSpPr/>
              <p:nvPr/>
            </p:nvSpPr>
            <p:spPr>
              <a:xfrm>
                <a:off x="6735611" y="1445375"/>
                <a:ext cx="54008" cy="114729"/>
              </a:xfrm>
              <a:custGeom>
                <a:avLst/>
                <a:gdLst/>
                <a:ahLst/>
                <a:cxnLst/>
                <a:rect l="l" t="t" r="r" b="b"/>
                <a:pathLst>
                  <a:path w="869" h="1846" extrusionOk="0">
                    <a:moveTo>
                      <a:pt x="299" y="1"/>
                    </a:moveTo>
                    <a:lnTo>
                      <a:pt x="1" y="1737"/>
                    </a:lnTo>
                    <a:lnTo>
                      <a:pt x="570" y="1845"/>
                    </a:lnTo>
                    <a:lnTo>
                      <a:pt x="869" y="109"/>
                    </a:lnTo>
                    <a:lnTo>
                      <a:pt x="299" y="1"/>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03" name="Google Shape;3903;p54"/>
              <p:cNvSpPr/>
              <p:nvPr/>
            </p:nvSpPr>
            <p:spPr>
              <a:xfrm>
                <a:off x="7054258" y="1927539"/>
                <a:ext cx="118023" cy="35426"/>
              </a:xfrm>
              <a:custGeom>
                <a:avLst/>
                <a:gdLst/>
                <a:ahLst/>
                <a:cxnLst/>
                <a:rect l="l" t="t" r="r" b="b"/>
                <a:pathLst>
                  <a:path w="1899" h="570" extrusionOk="0">
                    <a:moveTo>
                      <a:pt x="0" y="0"/>
                    </a:moveTo>
                    <a:lnTo>
                      <a:pt x="0" y="570"/>
                    </a:lnTo>
                    <a:lnTo>
                      <a:pt x="1899" y="570"/>
                    </a:lnTo>
                    <a:lnTo>
                      <a:pt x="1899" y="0"/>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04" name="Google Shape;3904;p54"/>
              <p:cNvSpPr/>
              <p:nvPr/>
            </p:nvSpPr>
            <p:spPr>
              <a:xfrm>
                <a:off x="6664822" y="2360728"/>
                <a:ext cx="45556" cy="124859"/>
              </a:xfrm>
              <a:custGeom>
                <a:avLst/>
                <a:gdLst/>
                <a:ahLst/>
                <a:cxnLst/>
                <a:rect l="l" t="t" r="r" b="b"/>
                <a:pathLst>
                  <a:path w="733" h="2009" extrusionOk="0">
                    <a:moveTo>
                      <a:pt x="570" y="1"/>
                    </a:moveTo>
                    <a:lnTo>
                      <a:pt x="1" y="28"/>
                    </a:lnTo>
                    <a:lnTo>
                      <a:pt x="163" y="2008"/>
                    </a:lnTo>
                    <a:lnTo>
                      <a:pt x="733" y="1954"/>
                    </a:lnTo>
                    <a:lnTo>
                      <a:pt x="570" y="1"/>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05" name="Google Shape;3905;p54"/>
              <p:cNvSpPr/>
              <p:nvPr/>
            </p:nvSpPr>
            <p:spPr>
              <a:xfrm>
                <a:off x="6280482" y="2237670"/>
                <a:ext cx="84338" cy="74269"/>
              </a:xfrm>
              <a:custGeom>
                <a:avLst/>
                <a:gdLst/>
                <a:ahLst/>
                <a:cxnLst/>
                <a:rect l="l" t="t" r="r" b="b"/>
                <a:pathLst>
                  <a:path w="1357" h="1195" extrusionOk="0">
                    <a:moveTo>
                      <a:pt x="1085" y="1"/>
                    </a:moveTo>
                    <a:lnTo>
                      <a:pt x="0" y="842"/>
                    </a:lnTo>
                    <a:lnTo>
                      <a:pt x="272" y="1194"/>
                    </a:lnTo>
                    <a:lnTo>
                      <a:pt x="1357" y="354"/>
                    </a:lnTo>
                    <a:lnTo>
                      <a:pt x="1085" y="1"/>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06" name="Google Shape;3906;p54"/>
              <p:cNvSpPr/>
              <p:nvPr/>
            </p:nvSpPr>
            <p:spPr>
              <a:xfrm>
                <a:off x="6174267" y="1839844"/>
                <a:ext cx="74269" cy="48974"/>
              </a:xfrm>
              <a:custGeom>
                <a:avLst/>
                <a:gdLst/>
                <a:ahLst/>
                <a:cxnLst/>
                <a:rect l="l" t="t" r="r" b="b"/>
                <a:pathLst>
                  <a:path w="1195" h="788" extrusionOk="0">
                    <a:moveTo>
                      <a:pt x="163" y="1"/>
                    </a:moveTo>
                    <a:lnTo>
                      <a:pt x="1" y="380"/>
                    </a:lnTo>
                    <a:lnTo>
                      <a:pt x="1058" y="787"/>
                    </a:lnTo>
                    <a:lnTo>
                      <a:pt x="1194" y="408"/>
                    </a:lnTo>
                    <a:lnTo>
                      <a:pt x="163" y="1"/>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07" name="Google Shape;3907;p54"/>
              <p:cNvSpPr/>
              <p:nvPr/>
            </p:nvSpPr>
            <p:spPr>
              <a:xfrm>
                <a:off x="6219761" y="1512808"/>
                <a:ext cx="871592" cy="871592"/>
              </a:xfrm>
              <a:custGeom>
                <a:avLst/>
                <a:gdLst/>
                <a:ahLst/>
                <a:cxnLst/>
                <a:rect l="l" t="t" r="r" b="b"/>
                <a:pathLst>
                  <a:path w="14024" h="14024" extrusionOk="0">
                    <a:moveTo>
                      <a:pt x="6999" y="1"/>
                    </a:moveTo>
                    <a:cubicBezTo>
                      <a:pt x="3147" y="1"/>
                      <a:pt x="1" y="3120"/>
                      <a:pt x="1" y="7026"/>
                    </a:cubicBezTo>
                    <a:cubicBezTo>
                      <a:pt x="1" y="10877"/>
                      <a:pt x="3120" y="14024"/>
                      <a:pt x="6999" y="14024"/>
                    </a:cubicBezTo>
                    <a:cubicBezTo>
                      <a:pt x="10878" y="14024"/>
                      <a:pt x="14024" y="10877"/>
                      <a:pt x="14024" y="7026"/>
                    </a:cubicBezTo>
                    <a:cubicBezTo>
                      <a:pt x="14024" y="3120"/>
                      <a:pt x="10878" y="1"/>
                      <a:pt x="6999"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08" name="Google Shape;3908;p54"/>
              <p:cNvSpPr/>
              <p:nvPr/>
            </p:nvSpPr>
            <p:spPr>
              <a:xfrm>
                <a:off x="6846923" y="1416724"/>
                <a:ext cx="178743" cy="225977"/>
              </a:xfrm>
              <a:custGeom>
                <a:avLst/>
                <a:gdLst/>
                <a:ahLst/>
                <a:cxnLst/>
                <a:rect l="l" t="t" r="r" b="b"/>
                <a:pathLst>
                  <a:path w="2876" h="3636" extrusionOk="0">
                    <a:moveTo>
                      <a:pt x="2034" y="1"/>
                    </a:moveTo>
                    <a:lnTo>
                      <a:pt x="0" y="3093"/>
                    </a:lnTo>
                    <a:lnTo>
                      <a:pt x="841" y="3635"/>
                    </a:lnTo>
                    <a:lnTo>
                      <a:pt x="2875" y="543"/>
                    </a:lnTo>
                    <a:lnTo>
                      <a:pt x="2034" y="1"/>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09" name="Google Shape;3909;p54"/>
              <p:cNvSpPr/>
              <p:nvPr/>
            </p:nvSpPr>
            <p:spPr>
              <a:xfrm>
                <a:off x="7017154" y="1674648"/>
                <a:ext cx="138284" cy="109633"/>
              </a:xfrm>
              <a:custGeom>
                <a:avLst/>
                <a:gdLst/>
                <a:ahLst/>
                <a:cxnLst/>
                <a:rect l="l" t="t" r="r" b="b"/>
                <a:pathLst>
                  <a:path w="2225" h="1764" extrusionOk="0">
                    <a:moveTo>
                      <a:pt x="1845" y="1"/>
                    </a:moveTo>
                    <a:lnTo>
                      <a:pt x="1" y="1140"/>
                    </a:lnTo>
                    <a:lnTo>
                      <a:pt x="380" y="1764"/>
                    </a:lnTo>
                    <a:lnTo>
                      <a:pt x="2225" y="652"/>
                    </a:lnTo>
                    <a:lnTo>
                      <a:pt x="1845" y="1"/>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10" name="Google Shape;3910;p54"/>
              <p:cNvSpPr/>
              <p:nvPr/>
            </p:nvSpPr>
            <p:spPr>
              <a:xfrm>
                <a:off x="7005345" y="2058987"/>
                <a:ext cx="195648" cy="150092"/>
              </a:xfrm>
              <a:custGeom>
                <a:avLst/>
                <a:gdLst/>
                <a:ahLst/>
                <a:cxnLst/>
                <a:rect l="l" t="t" r="r" b="b"/>
                <a:pathLst>
                  <a:path w="3148" h="2415" extrusionOk="0">
                    <a:moveTo>
                      <a:pt x="516" y="1"/>
                    </a:moveTo>
                    <a:lnTo>
                      <a:pt x="1" y="869"/>
                    </a:lnTo>
                    <a:lnTo>
                      <a:pt x="2632" y="2415"/>
                    </a:lnTo>
                    <a:lnTo>
                      <a:pt x="3147" y="1574"/>
                    </a:lnTo>
                    <a:lnTo>
                      <a:pt x="516" y="1"/>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11" name="Google Shape;3911;p54"/>
              <p:cNvSpPr/>
              <p:nvPr/>
            </p:nvSpPr>
            <p:spPr>
              <a:xfrm>
                <a:off x="6145616" y="1534748"/>
                <a:ext cx="210751" cy="207395"/>
              </a:xfrm>
              <a:custGeom>
                <a:avLst/>
                <a:gdLst/>
                <a:ahLst/>
                <a:cxnLst/>
                <a:rect l="l" t="t" r="r" b="b"/>
                <a:pathLst>
                  <a:path w="3391" h="3337" extrusionOk="0">
                    <a:moveTo>
                      <a:pt x="679" y="0"/>
                    </a:moveTo>
                    <a:lnTo>
                      <a:pt x="0" y="678"/>
                    </a:lnTo>
                    <a:lnTo>
                      <a:pt x="2713" y="3337"/>
                    </a:lnTo>
                    <a:lnTo>
                      <a:pt x="3391" y="2658"/>
                    </a:lnTo>
                    <a:lnTo>
                      <a:pt x="679" y="0"/>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12" name="Google Shape;3912;p54"/>
              <p:cNvSpPr/>
              <p:nvPr/>
            </p:nvSpPr>
            <p:spPr>
              <a:xfrm>
                <a:off x="6464200" y="1359421"/>
                <a:ext cx="77625" cy="207395"/>
              </a:xfrm>
              <a:custGeom>
                <a:avLst/>
                <a:gdLst/>
                <a:ahLst/>
                <a:cxnLst/>
                <a:rect l="l" t="t" r="r" b="b"/>
                <a:pathLst>
                  <a:path w="1249" h="3337" extrusionOk="0">
                    <a:moveTo>
                      <a:pt x="571" y="0"/>
                    </a:moveTo>
                    <a:lnTo>
                      <a:pt x="1" y="109"/>
                    </a:lnTo>
                    <a:lnTo>
                      <a:pt x="679" y="3337"/>
                    </a:lnTo>
                    <a:lnTo>
                      <a:pt x="1249" y="3201"/>
                    </a:lnTo>
                    <a:lnTo>
                      <a:pt x="571" y="0"/>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13" name="Google Shape;3913;p54"/>
              <p:cNvSpPr/>
              <p:nvPr/>
            </p:nvSpPr>
            <p:spPr>
              <a:xfrm>
                <a:off x="6905904" y="1342578"/>
                <a:ext cx="185456" cy="185456"/>
              </a:xfrm>
              <a:custGeom>
                <a:avLst/>
                <a:gdLst/>
                <a:ahLst/>
                <a:cxnLst/>
                <a:rect l="l" t="t" r="r" b="b"/>
                <a:pathLst>
                  <a:path w="2984" h="2984" extrusionOk="0">
                    <a:moveTo>
                      <a:pt x="1492" y="0"/>
                    </a:moveTo>
                    <a:cubicBezTo>
                      <a:pt x="678" y="0"/>
                      <a:pt x="0" y="678"/>
                      <a:pt x="0" y="1492"/>
                    </a:cubicBezTo>
                    <a:cubicBezTo>
                      <a:pt x="0" y="2306"/>
                      <a:pt x="678" y="2984"/>
                      <a:pt x="1492" y="2984"/>
                    </a:cubicBezTo>
                    <a:cubicBezTo>
                      <a:pt x="2306" y="2984"/>
                      <a:pt x="2984" y="2306"/>
                      <a:pt x="2984" y="1492"/>
                    </a:cubicBezTo>
                    <a:cubicBezTo>
                      <a:pt x="2984" y="678"/>
                      <a:pt x="2306" y="0"/>
                      <a:pt x="1492"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14" name="Google Shape;3914;p54"/>
              <p:cNvSpPr/>
              <p:nvPr/>
            </p:nvSpPr>
            <p:spPr>
              <a:xfrm>
                <a:off x="7093040" y="1610571"/>
                <a:ext cx="139962" cy="140024"/>
              </a:xfrm>
              <a:custGeom>
                <a:avLst/>
                <a:gdLst/>
                <a:ahLst/>
                <a:cxnLst/>
                <a:rect l="l" t="t" r="r" b="b"/>
                <a:pathLst>
                  <a:path w="2252" h="2253" extrusionOk="0">
                    <a:moveTo>
                      <a:pt x="1139" y="1"/>
                    </a:moveTo>
                    <a:cubicBezTo>
                      <a:pt x="515" y="1"/>
                      <a:pt x="0" y="516"/>
                      <a:pt x="0" y="1140"/>
                    </a:cubicBezTo>
                    <a:cubicBezTo>
                      <a:pt x="0" y="1737"/>
                      <a:pt x="515" y="2252"/>
                      <a:pt x="1139" y="2252"/>
                    </a:cubicBezTo>
                    <a:cubicBezTo>
                      <a:pt x="1736" y="2252"/>
                      <a:pt x="2251" y="1737"/>
                      <a:pt x="2251" y="1140"/>
                    </a:cubicBezTo>
                    <a:cubicBezTo>
                      <a:pt x="2251" y="516"/>
                      <a:pt x="1736" y="1"/>
                      <a:pt x="1139"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15" name="Google Shape;3915;p54"/>
              <p:cNvSpPr/>
              <p:nvPr/>
            </p:nvSpPr>
            <p:spPr>
              <a:xfrm>
                <a:off x="7094718" y="2094413"/>
                <a:ext cx="178743" cy="177065"/>
              </a:xfrm>
              <a:custGeom>
                <a:avLst/>
                <a:gdLst/>
                <a:ahLst/>
                <a:cxnLst/>
                <a:rect l="l" t="t" r="r" b="b"/>
                <a:pathLst>
                  <a:path w="2876" h="2849" extrusionOk="0">
                    <a:moveTo>
                      <a:pt x="1438" y="0"/>
                    </a:moveTo>
                    <a:cubicBezTo>
                      <a:pt x="651" y="0"/>
                      <a:pt x="0" y="651"/>
                      <a:pt x="0" y="1411"/>
                    </a:cubicBezTo>
                    <a:cubicBezTo>
                      <a:pt x="0" y="2197"/>
                      <a:pt x="651" y="2848"/>
                      <a:pt x="1438" y="2848"/>
                    </a:cubicBezTo>
                    <a:cubicBezTo>
                      <a:pt x="2224" y="2848"/>
                      <a:pt x="2875" y="2197"/>
                      <a:pt x="2875" y="1411"/>
                    </a:cubicBezTo>
                    <a:cubicBezTo>
                      <a:pt x="2875" y="651"/>
                      <a:pt x="2224" y="28"/>
                      <a:pt x="1438"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16" name="Google Shape;3916;p54"/>
              <p:cNvSpPr/>
              <p:nvPr/>
            </p:nvSpPr>
            <p:spPr>
              <a:xfrm>
                <a:off x="6071470" y="1460540"/>
                <a:ext cx="193908" cy="193970"/>
              </a:xfrm>
              <a:custGeom>
                <a:avLst/>
                <a:gdLst/>
                <a:ahLst/>
                <a:cxnLst/>
                <a:rect l="l" t="t" r="r" b="b"/>
                <a:pathLst>
                  <a:path w="3120" h="3121" extrusionOk="0">
                    <a:moveTo>
                      <a:pt x="1573" y="1"/>
                    </a:moveTo>
                    <a:cubicBezTo>
                      <a:pt x="705" y="1"/>
                      <a:pt x="0" y="706"/>
                      <a:pt x="0" y="1547"/>
                    </a:cubicBezTo>
                    <a:cubicBezTo>
                      <a:pt x="0" y="2388"/>
                      <a:pt x="705" y="3120"/>
                      <a:pt x="1573" y="3120"/>
                    </a:cubicBezTo>
                    <a:cubicBezTo>
                      <a:pt x="2414" y="3120"/>
                      <a:pt x="3119" y="2388"/>
                      <a:pt x="3119" y="1547"/>
                    </a:cubicBezTo>
                    <a:cubicBezTo>
                      <a:pt x="3119" y="679"/>
                      <a:pt x="2414" y="1"/>
                      <a:pt x="1573"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17" name="Google Shape;3917;p54"/>
              <p:cNvSpPr/>
              <p:nvPr/>
            </p:nvSpPr>
            <p:spPr>
              <a:xfrm>
                <a:off x="6415349" y="1295344"/>
                <a:ext cx="134928" cy="134928"/>
              </a:xfrm>
              <a:custGeom>
                <a:avLst/>
                <a:gdLst/>
                <a:ahLst/>
                <a:cxnLst/>
                <a:rect l="l" t="t" r="r" b="b"/>
                <a:pathLst>
                  <a:path w="2171" h="2171" extrusionOk="0">
                    <a:moveTo>
                      <a:pt x="1085" y="1"/>
                    </a:moveTo>
                    <a:cubicBezTo>
                      <a:pt x="461" y="1"/>
                      <a:pt x="0" y="489"/>
                      <a:pt x="0" y="1086"/>
                    </a:cubicBezTo>
                    <a:cubicBezTo>
                      <a:pt x="0" y="1682"/>
                      <a:pt x="461" y="2171"/>
                      <a:pt x="1085" y="2171"/>
                    </a:cubicBezTo>
                    <a:cubicBezTo>
                      <a:pt x="1682" y="2171"/>
                      <a:pt x="2170" y="1710"/>
                      <a:pt x="2170" y="1086"/>
                    </a:cubicBezTo>
                    <a:cubicBezTo>
                      <a:pt x="2170" y="489"/>
                      <a:pt x="1655" y="1"/>
                      <a:pt x="1085"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18" name="Google Shape;3918;p54"/>
              <p:cNvSpPr/>
              <p:nvPr/>
            </p:nvSpPr>
            <p:spPr>
              <a:xfrm>
                <a:off x="6236666" y="2271418"/>
                <a:ext cx="79241" cy="79303"/>
              </a:xfrm>
              <a:custGeom>
                <a:avLst/>
                <a:gdLst/>
                <a:ahLst/>
                <a:cxnLst/>
                <a:rect l="l" t="t" r="r" b="b"/>
                <a:pathLst>
                  <a:path w="1275" h="1276" extrusionOk="0">
                    <a:moveTo>
                      <a:pt x="624" y="0"/>
                    </a:moveTo>
                    <a:cubicBezTo>
                      <a:pt x="299" y="0"/>
                      <a:pt x="0" y="299"/>
                      <a:pt x="0" y="651"/>
                    </a:cubicBezTo>
                    <a:cubicBezTo>
                      <a:pt x="0" y="977"/>
                      <a:pt x="299" y="1275"/>
                      <a:pt x="624" y="1275"/>
                    </a:cubicBezTo>
                    <a:cubicBezTo>
                      <a:pt x="977" y="1275"/>
                      <a:pt x="1275" y="977"/>
                      <a:pt x="1275" y="651"/>
                    </a:cubicBezTo>
                    <a:cubicBezTo>
                      <a:pt x="1275" y="272"/>
                      <a:pt x="1004" y="0"/>
                      <a:pt x="624"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19" name="Google Shape;3919;p54"/>
              <p:cNvSpPr/>
              <p:nvPr/>
            </p:nvSpPr>
            <p:spPr>
              <a:xfrm>
                <a:off x="6120320" y="1806159"/>
                <a:ext cx="79303" cy="79303"/>
              </a:xfrm>
              <a:custGeom>
                <a:avLst/>
                <a:gdLst/>
                <a:ahLst/>
                <a:cxnLst/>
                <a:rect l="l" t="t" r="r" b="b"/>
                <a:pathLst>
                  <a:path w="1276" h="1276" extrusionOk="0">
                    <a:moveTo>
                      <a:pt x="652" y="0"/>
                    </a:moveTo>
                    <a:cubicBezTo>
                      <a:pt x="299" y="0"/>
                      <a:pt x="1" y="299"/>
                      <a:pt x="1" y="624"/>
                    </a:cubicBezTo>
                    <a:cubicBezTo>
                      <a:pt x="1" y="977"/>
                      <a:pt x="299" y="1275"/>
                      <a:pt x="652" y="1275"/>
                    </a:cubicBezTo>
                    <a:cubicBezTo>
                      <a:pt x="977" y="1275"/>
                      <a:pt x="1275" y="977"/>
                      <a:pt x="1275" y="624"/>
                    </a:cubicBezTo>
                    <a:cubicBezTo>
                      <a:pt x="1275" y="271"/>
                      <a:pt x="1004" y="0"/>
                      <a:pt x="652"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20" name="Google Shape;3920;p54"/>
              <p:cNvSpPr/>
              <p:nvPr/>
            </p:nvSpPr>
            <p:spPr>
              <a:xfrm>
                <a:off x="6061339" y="2031952"/>
                <a:ext cx="118023" cy="119825"/>
              </a:xfrm>
              <a:custGeom>
                <a:avLst/>
                <a:gdLst/>
                <a:ahLst/>
                <a:cxnLst/>
                <a:rect l="l" t="t" r="r" b="b"/>
                <a:pathLst>
                  <a:path w="1899" h="1928" extrusionOk="0">
                    <a:moveTo>
                      <a:pt x="995" y="1"/>
                    </a:moveTo>
                    <a:cubicBezTo>
                      <a:pt x="980" y="1"/>
                      <a:pt x="965" y="1"/>
                      <a:pt x="950" y="2"/>
                    </a:cubicBezTo>
                    <a:cubicBezTo>
                      <a:pt x="434" y="2"/>
                      <a:pt x="0" y="436"/>
                      <a:pt x="0" y="978"/>
                    </a:cubicBezTo>
                    <a:cubicBezTo>
                      <a:pt x="0" y="1467"/>
                      <a:pt x="407" y="1928"/>
                      <a:pt x="950" y="1928"/>
                    </a:cubicBezTo>
                    <a:cubicBezTo>
                      <a:pt x="1465" y="1928"/>
                      <a:pt x="1899" y="1521"/>
                      <a:pt x="1899" y="978"/>
                    </a:cubicBezTo>
                    <a:cubicBezTo>
                      <a:pt x="1899" y="451"/>
                      <a:pt x="1515" y="1"/>
                      <a:pt x="995"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grpSp>
          <p:nvGrpSpPr>
            <p:cNvPr id="3921" name="Google Shape;3921;p54"/>
            <p:cNvGrpSpPr/>
            <p:nvPr/>
          </p:nvGrpSpPr>
          <p:grpSpPr>
            <a:xfrm rot="1800044">
              <a:off x="7519581" y="809815"/>
              <a:ext cx="1097574" cy="1221248"/>
              <a:chOff x="7519774" y="828401"/>
              <a:chExt cx="1097598" cy="1221275"/>
            </a:xfrm>
          </p:grpSpPr>
          <p:sp>
            <p:nvSpPr>
              <p:cNvPr id="3922" name="Google Shape;3922;p54"/>
              <p:cNvSpPr/>
              <p:nvPr/>
            </p:nvSpPr>
            <p:spPr>
              <a:xfrm>
                <a:off x="7788448" y="1762648"/>
                <a:ext cx="167932" cy="224445"/>
              </a:xfrm>
              <a:custGeom>
                <a:avLst/>
                <a:gdLst/>
                <a:ahLst/>
                <a:cxnLst/>
                <a:rect l="l" t="t" r="r" b="b"/>
                <a:pathLst>
                  <a:path w="2984" h="3988" extrusionOk="0">
                    <a:moveTo>
                      <a:pt x="2170" y="0"/>
                    </a:moveTo>
                    <a:lnTo>
                      <a:pt x="0" y="3445"/>
                    </a:lnTo>
                    <a:lnTo>
                      <a:pt x="814" y="3988"/>
                    </a:lnTo>
                    <a:lnTo>
                      <a:pt x="2984" y="543"/>
                    </a:lnTo>
                    <a:lnTo>
                      <a:pt x="2170" y="0"/>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23" name="Google Shape;3923;p54"/>
              <p:cNvSpPr/>
              <p:nvPr/>
            </p:nvSpPr>
            <p:spPr>
              <a:xfrm>
                <a:off x="7733464" y="1893949"/>
                <a:ext cx="155776" cy="155727"/>
              </a:xfrm>
              <a:custGeom>
                <a:avLst/>
                <a:gdLst/>
                <a:ahLst/>
                <a:cxnLst/>
                <a:rect l="l" t="t" r="r" b="b"/>
                <a:pathLst>
                  <a:path w="2768" h="2767" extrusionOk="0">
                    <a:moveTo>
                      <a:pt x="1384" y="0"/>
                    </a:moveTo>
                    <a:cubicBezTo>
                      <a:pt x="652" y="0"/>
                      <a:pt x="1" y="597"/>
                      <a:pt x="1" y="1383"/>
                    </a:cubicBezTo>
                    <a:cubicBezTo>
                      <a:pt x="1" y="2170"/>
                      <a:pt x="597" y="2767"/>
                      <a:pt x="1384" y="2767"/>
                    </a:cubicBezTo>
                    <a:cubicBezTo>
                      <a:pt x="2171" y="2767"/>
                      <a:pt x="2767" y="2170"/>
                      <a:pt x="2767" y="1383"/>
                    </a:cubicBezTo>
                    <a:cubicBezTo>
                      <a:pt x="2767" y="597"/>
                      <a:pt x="2171" y="0"/>
                      <a:pt x="1384"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24" name="Google Shape;3924;p54"/>
              <p:cNvSpPr/>
              <p:nvPr/>
            </p:nvSpPr>
            <p:spPr>
              <a:xfrm>
                <a:off x="8188364" y="1727529"/>
                <a:ext cx="132871" cy="230579"/>
              </a:xfrm>
              <a:custGeom>
                <a:avLst/>
                <a:gdLst/>
                <a:ahLst/>
                <a:cxnLst/>
                <a:rect l="l" t="t" r="r" b="b"/>
                <a:pathLst>
                  <a:path w="2361" h="4097" extrusionOk="0">
                    <a:moveTo>
                      <a:pt x="896" y="1"/>
                    </a:moveTo>
                    <a:lnTo>
                      <a:pt x="1" y="380"/>
                    </a:lnTo>
                    <a:lnTo>
                      <a:pt x="1465" y="4096"/>
                    </a:lnTo>
                    <a:lnTo>
                      <a:pt x="2360" y="3744"/>
                    </a:lnTo>
                    <a:lnTo>
                      <a:pt x="896"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25" name="Google Shape;3925;p54"/>
              <p:cNvSpPr/>
              <p:nvPr/>
            </p:nvSpPr>
            <p:spPr>
              <a:xfrm>
                <a:off x="8229560" y="1881680"/>
                <a:ext cx="137486" cy="137492"/>
              </a:xfrm>
              <a:custGeom>
                <a:avLst/>
                <a:gdLst/>
                <a:ahLst/>
                <a:cxnLst/>
                <a:rect l="l" t="t" r="r" b="b"/>
                <a:pathLst>
                  <a:path w="2443" h="2443" extrusionOk="0">
                    <a:moveTo>
                      <a:pt x="1266" y="0"/>
                    </a:moveTo>
                    <a:cubicBezTo>
                      <a:pt x="1251" y="0"/>
                      <a:pt x="1236" y="1"/>
                      <a:pt x="1221" y="1"/>
                    </a:cubicBezTo>
                    <a:cubicBezTo>
                      <a:pt x="543" y="1"/>
                      <a:pt x="1" y="544"/>
                      <a:pt x="1" y="1222"/>
                    </a:cubicBezTo>
                    <a:cubicBezTo>
                      <a:pt x="1" y="1900"/>
                      <a:pt x="543" y="2442"/>
                      <a:pt x="1221" y="2442"/>
                    </a:cubicBezTo>
                    <a:cubicBezTo>
                      <a:pt x="1900" y="2442"/>
                      <a:pt x="2442" y="1900"/>
                      <a:pt x="2442" y="1222"/>
                    </a:cubicBezTo>
                    <a:cubicBezTo>
                      <a:pt x="2442" y="559"/>
                      <a:pt x="1898" y="0"/>
                      <a:pt x="1266"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26" name="Google Shape;3926;p54"/>
              <p:cNvSpPr/>
              <p:nvPr/>
            </p:nvSpPr>
            <p:spPr>
              <a:xfrm>
                <a:off x="8484502" y="1374935"/>
                <a:ext cx="84022" cy="82450"/>
              </a:xfrm>
              <a:custGeom>
                <a:avLst/>
                <a:gdLst/>
                <a:ahLst/>
                <a:cxnLst/>
                <a:rect l="l" t="t" r="r" b="b"/>
                <a:pathLst>
                  <a:path w="1493" h="1465" extrusionOk="0">
                    <a:moveTo>
                      <a:pt x="760" y="0"/>
                    </a:moveTo>
                    <a:cubicBezTo>
                      <a:pt x="353" y="0"/>
                      <a:pt x="1" y="326"/>
                      <a:pt x="1" y="732"/>
                    </a:cubicBezTo>
                    <a:cubicBezTo>
                      <a:pt x="1" y="1139"/>
                      <a:pt x="353" y="1465"/>
                      <a:pt x="760" y="1465"/>
                    </a:cubicBezTo>
                    <a:cubicBezTo>
                      <a:pt x="1167" y="1465"/>
                      <a:pt x="1492" y="1139"/>
                      <a:pt x="1492" y="732"/>
                    </a:cubicBezTo>
                    <a:cubicBezTo>
                      <a:pt x="1492" y="326"/>
                      <a:pt x="1167" y="0"/>
                      <a:pt x="76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27" name="Google Shape;3927;p54"/>
              <p:cNvSpPr/>
              <p:nvPr/>
            </p:nvSpPr>
            <p:spPr>
              <a:xfrm>
                <a:off x="8049468" y="1860350"/>
                <a:ext cx="84022" cy="84026"/>
              </a:xfrm>
              <a:custGeom>
                <a:avLst/>
                <a:gdLst/>
                <a:ahLst/>
                <a:cxnLst/>
                <a:rect l="l" t="t" r="r" b="b"/>
                <a:pathLst>
                  <a:path w="1493" h="1493" extrusionOk="0">
                    <a:moveTo>
                      <a:pt x="760" y="0"/>
                    </a:moveTo>
                    <a:cubicBezTo>
                      <a:pt x="353" y="0"/>
                      <a:pt x="0" y="353"/>
                      <a:pt x="0" y="760"/>
                    </a:cubicBezTo>
                    <a:cubicBezTo>
                      <a:pt x="0" y="1167"/>
                      <a:pt x="353" y="1492"/>
                      <a:pt x="760" y="1492"/>
                    </a:cubicBezTo>
                    <a:cubicBezTo>
                      <a:pt x="1167" y="1492"/>
                      <a:pt x="1492" y="1167"/>
                      <a:pt x="1492" y="760"/>
                    </a:cubicBezTo>
                    <a:cubicBezTo>
                      <a:pt x="1492" y="353"/>
                      <a:pt x="1167" y="0"/>
                      <a:pt x="76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28" name="Google Shape;3928;p54"/>
              <p:cNvSpPr/>
              <p:nvPr/>
            </p:nvSpPr>
            <p:spPr>
              <a:xfrm>
                <a:off x="8131860" y="933757"/>
                <a:ext cx="65732" cy="64159"/>
              </a:xfrm>
              <a:custGeom>
                <a:avLst/>
                <a:gdLst/>
                <a:ahLst/>
                <a:cxnLst/>
                <a:rect l="l" t="t" r="r" b="b"/>
                <a:pathLst>
                  <a:path w="1168" h="1140" extrusionOk="0">
                    <a:moveTo>
                      <a:pt x="571" y="0"/>
                    </a:moveTo>
                    <a:cubicBezTo>
                      <a:pt x="272" y="0"/>
                      <a:pt x="1" y="272"/>
                      <a:pt x="1" y="570"/>
                    </a:cubicBezTo>
                    <a:cubicBezTo>
                      <a:pt x="1" y="868"/>
                      <a:pt x="245" y="1139"/>
                      <a:pt x="571" y="1139"/>
                    </a:cubicBezTo>
                    <a:cubicBezTo>
                      <a:pt x="896" y="1139"/>
                      <a:pt x="1167" y="922"/>
                      <a:pt x="1167" y="570"/>
                    </a:cubicBezTo>
                    <a:cubicBezTo>
                      <a:pt x="1167" y="272"/>
                      <a:pt x="896" y="0"/>
                      <a:pt x="571"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29" name="Google Shape;3929;p54"/>
              <p:cNvSpPr/>
              <p:nvPr/>
            </p:nvSpPr>
            <p:spPr>
              <a:xfrm>
                <a:off x="7612859" y="1519912"/>
                <a:ext cx="99274" cy="44349"/>
              </a:xfrm>
              <a:custGeom>
                <a:avLst/>
                <a:gdLst/>
                <a:ahLst/>
                <a:cxnLst/>
                <a:rect l="l" t="t" r="r" b="b"/>
                <a:pathLst>
                  <a:path w="1764" h="788" extrusionOk="0">
                    <a:moveTo>
                      <a:pt x="1683" y="1"/>
                    </a:moveTo>
                    <a:lnTo>
                      <a:pt x="1" y="164"/>
                    </a:lnTo>
                    <a:lnTo>
                      <a:pt x="55" y="787"/>
                    </a:lnTo>
                    <a:lnTo>
                      <a:pt x="1764" y="625"/>
                    </a:lnTo>
                    <a:lnTo>
                      <a:pt x="1683"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30" name="Google Shape;3930;p54"/>
              <p:cNvSpPr/>
              <p:nvPr/>
            </p:nvSpPr>
            <p:spPr>
              <a:xfrm>
                <a:off x="8130340" y="964260"/>
                <a:ext cx="48905" cy="103893"/>
              </a:xfrm>
              <a:custGeom>
                <a:avLst/>
                <a:gdLst/>
                <a:ahLst/>
                <a:cxnLst/>
                <a:rect l="l" t="t" r="r" b="b"/>
                <a:pathLst>
                  <a:path w="869" h="1846" extrusionOk="0">
                    <a:moveTo>
                      <a:pt x="299" y="1"/>
                    </a:moveTo>
                    <a:lnTo>
                      <a:pt x="1" y="1737"/>
                    </a:lnTo>
                    <a:lnTo>
                      <a:pt x="570" y="1845"/>
                    </a:lnTo>
                    <a:lnTo>
                      <a:pt x="869" y="109"/>
                    </a:lnTo>
                    <a:lnTo>
                      <a:pt x="299"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31" name="Google Shape;3931;p54"/>
              <p:cNvSpPr/>
              <p:nvPr/>
            </p:nvSpPr>
            <p:spPr>
              <a:xfrm>
                <a:off x="8418881" y="1400880"/>
                <a:ext cx="106871" cy="32080"/>
              </a:xfrm>
              <a:custGeom>
                <a:avLst/>
                <a:gdLst/>
                <a:ahLst/>
                <a:cxnLst/>
                <a:rect l="l" t="t" r="r" b="b"/>
                <a:pathLst>
                  <a:path w="1899" h="570" extrusionOk="0">
                    <a:moveTo>
                      <a:pt x="0" y="0"/>
                    </a:moveTo>
                    <a:lnTo>
                      <a:pt x="0" y="570"/>
                    </a:lnTo>
                    <a:lnTo>
                      <a:pt x="1899" y="570"/>
                    </a:lnTo>
                    <a:lnTo>
                      <a:pt x="1899" y="0"/>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32" name="Google Shape;3932;p54"/>
              <p:cNvSpPr/>
              <p:nvPr/>
            </p:nvSpPr>
            <p:spPr>
              <a:xfrm>
                <a:off x="8066239" y="1793152"/>
                <a:ext cx="41251" cy="113067"/>
              </a:xfrm>
              <a:custGeom>
                <a:avLst/>
                <a:gdLst/>
                <a:ahLst/>
                <a:cxnLst/>
                <a:rect l="l" t="t" r="r" b="b"/>
                <a:pathLst>
                  <a:path w="733" h="2009" extrusionOk="0">
                    <a:moveTo>
                      <a:pt x="570" y="1"/>
                    </a:moveTo>
                    <a:lnTo>
                      <a:pt x="1" y="28"/>
                    </a:lnTo>
                    <a:lnTo>
                      <a:pt x="163" y="2008"/>
                    </a:lnTo>
                    <a:lnTo>
                      <a:pt x="733" y="1954"/>
                    </a:lnTo>
                    <a:lnTo>
                      <a:pt x="570"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33" name="Google Shape;3933;p54"/>
              <p:cNvSpPr/>
              <p:nvPr/>
            </p:nvSpPr>
            <p:spPr>
              <a:xfrm>
                <a:off x="7718212" y="1681717"/>
                <a:ext cx="76369" cy="67255"/>
              </a:xfrm>
              <a:custGeom>
                <a:avLst/>
                <a:gdLst/>
                <a:ahLst/>
                <a:cxnLst/>
                <a:rect l="l" t="t" r="r" b="b"/>
                <a:pathLst>
                  <a:path w="1357" h="1195" extrusionOk="0">
                    <a:moveTo>
                      <a:pt x="1085" y="1"/>
                    </a:moveTo>
                    <a:lnTo>
                      <a:pt x="0" y="842"/>
                    </a:lnTo>
                    <a:lnTo>
                      <a:pt x="272" y="1194"/>
                    </a:lnTo>
                    <a:lnTo>
                      <a:pt x="1357" y="354"/>
                    </a:lnTo>
                    <a:lnTo>
                      <a:pt x="1085"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34" name="Google Shape;3934;p54"/>
              <p:cNvSpPr/>
              <p:nvPr/>
            </p:nvSpPr>
            <p:spPr>
              <a:xfrm>
                <a:off x="7622032" y="1321469"/>
                <a:ext cx="67252" cy="44349"/>
              </a:xfrm>
              <a:custGeom>
                <a:avLst/>
                <a:gdLst/>
                <a:ahLst/>
                <a:cxnLst/>
                <a:rect l="l" t="t" r="r" b="b"/>
                <a:pathLst>
                  <a:path w="1195" h="788" extrusionOk="0">
                    <a:moveTo>
                      <a:pt x="163" y="1"/>
                    </a:moveTo>
                    <a:lnTo>
                      <a:pt x="1" y="380"/>
                    </a:lnTo>
                    <a:lnTo>
                      <a:pt x="1058" y="787"/>
                    </a:lnTo>
                    <a:lnTo>
                      <a:pt x="1194" y="408"/>
                    </a:lnTo>
                    <a:lnTo>
                      <a:pt x="163"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35" name="Google Shape;3935;p54"/>
              <p:cNvSpPr/>
              <p:nvPr/>
            </p:nvSpPr>
            <p:spPr>
              <a:xfrm>
                <a:off x="7663228" y="1025324"/>
                <a:ext cx="789236" cy="789271"/>
              </a:xfrm>
              <a:custGeom>
                <a:avLst/>
                <a:gdLst/>
                <a:ahLst/>
                <a:cxnLst/>
                <a:rect l="l" t="t" r="r" b="b"/>
                <a:pathLst>
                  <a:path w="14024" h="14024" extrusionOk="0">
                    <a:moveTo>
                      <a:pt x="6999" y="1"/>
                    </a:moveTo>
                    <a:cubicBezTo>
                      <a:pt x="3147" y="1"/>
                      <a:pt x="1" y="3120"/>
                      <a:pt x="1" y="7026"/>
                    </a:cubicBezTo>
                    <a:cubicBezTo>
                      <a:pt x="1" y="10877"/>
                      <a:pt x="3120" y="14024"/>
                      <a:pt x="6999" y="14024"/>
                    </a:cubicBezTo>
                    <a:cubicBezTo>
                      <a:pt x="10878" y="14024"/>
                      <a:pt x="14024" y="10877"/>
                      <a:pt x="14024" y="7026"/>
                    </a:cubicBezTo>
                    <a:cubicBezTo>
                      <a:pt x="14024" y="3120"/>
                      <a:pt x="10878" y="1"/>
                      <a:pt x="6999"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36" name="Google Shape;3936;p54"/>
              <p:cNvSpPr/>
              <p:nvPr/>
            </p:nvSpPr>
            <p:spPr>
              <a:xfrm>
                <a:off x="8231135" y="938315"/>
                <a:ext cx="161854" cy="204634"/>
              </a:xfrm>
              <a:custGeom>
                <a:avLst/>
                <a:gdLst/>
                <a:ahLst/>
                <a:cxnLst/>
                <a:rect l="l" t="t" r="r" b="b"/>
                <a:pathLst>
                  <a:path w="2876" h="3636" extrusionOk="0">
                    <a:moveTo>
                      <a:pt x="2034" y="1"/>
                    </a:moveTo>
                    <a:lnTo>
                      <a:pt x="0" y="3093"/>
                    </a:lnTo>
                    <a:lnTo>
                      <a:pt x="841" y="3635"/>
                    </a:lnTo>
                    <a:lnTo>
                      <a:pt x="2875" y="543"/>
                    </a:lnTo>
                    <a:lnTo>
                      <a:pt x="2034"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37" name="Google Shape;3937;p54"/>
              <p:cNvSpPr/>
              <p:nvPr/>
            </p:nvSpPr>
            <p:spPr>
              <a:xfrm>
                <a:off x="8385282" y="1171877"/>
                <a:ext cx="125217" cy="99278"/>
              </a:xfrm>
              <a:custGeom>
                <a:avLst/>
                <a:gdLst/>
                <a:ahLst/>
                <a:cxnLst/>
                <a:rect l="l" t="t" r="r" b="b"/>
                <a:pathLst>
                  <a:path w="2225" h="1764" extrusionOk="0">
                    <a:moveTo>
                      <a:pt x="1845" y="1"/>
                    </a:moveTo>
                    <a:lnTo>
                      <a:pt x="1" y="1140"/>
                    </a:lnTo>
                    <a:lnTo>
                      <a:pt x="380" y="1764"/>
                    </a:lnTo>
                    <a:lnTo>
                      <a:pt x="2225" y="652"/>
                    </a:lnTo>
                    <a:lnTo>
                      <a:pt x="1845"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38" name="Google Shape;3938;p54"/>
              <p:cNvSpPr/>
              <p:nvPr/>
            </p:nvSpPr>
            <p:spPr>
              <a:xfrm>
                <a:off x="8374590" y="1519912"/>
                <a:ext cx="177162" cy="135916"/>
              </a:xfrm>
              <a:custGeom>
                <a:avLst/>
                <a:gdLst/>
                <a:ahLst/>
                <a:cxnLst/>
                <a:rect l="l" t="t" r="r" b="b"/>
                <a:pathLst>
                  <a:path w="3148" h="2415" extrusionOk="0">
                    <a:moveTo>
                      <a:pt x="516" y="1"/>
                    </a:moveTo>
                    <a:lnTo>
                      <a:pt x="1" y="869"/>
                    </a:lnTo>
                    <a:lnTo>
                      <a:pt x="2632" y="2415"/>
                    </a:lnTo>
                    <a:lnTo>
                      <a:pt x="3147" y="1574"/>
                    </a:lnTo>
                    <a:lnTo>
                      <a:pt x="516"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39" name="Google Shape;3939;p54"/>
              <p:cNvSpPr/>
              <p:nvPr/>
            </p:nvSpPr>
            <p:spPr>
              <a:xfrm>
                <a:off x="7596088" y="1045191"/>
                <a:ext cx="190837" cy="187806"/>
              </a:xfrm>
              <a:custGeom>
                <a:avLst/>
                <a:gdLst/>
                <a:ahLst/>
                <a:cxnLst/>
                <a:rect l="l" t="t" r="r" b="b"/>
                <a:pathLst>
                  <a:path w="3391" h="3337" extrusionOk="0">
                    <a:moveTo>
                      <a:pt x="679" y="0"/>
                    </a:moveTo>
                    <a:lnTo>
                      <a:pt x="0" y="678"/>
                    </a:lnTo>
                    <a:lnTo>
                      <a:pt x="2713" y="3337"/>
                    </a:lnTo>
                    <a:lnTo>
                      <a:pt x="3391" y="2658"/>
                    </a:lnTo>
                    <a:lnTo>
                      <a:pt x="679" y="0"/>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40" name="Google Shape;3940;p54"/>
              <p:cNvSpPr/>
              <p:nvPr/>
            </p:nvSpPr>
            <p:spPr>
              <a:xfrm>
                <a:off x="7884572" y="886425"/>
                <a:ext cx="70291" cy="187806"/>
              </a:xfrm>
              <a:custGeom>
                <a:avLst/>
                <a:gdLst/>
                <a:ahLst/>
                <a:cxnLst/>
                <a:rect l="l" t="t" r="r" b="b"/>
                <a:pathLst>
                  <a:path w="1249" h="3337" extrusionOk="0">
                    <a:moveTo>
                      <a:pt x="571" y="0"/>
                    </a:moveTo>
                    <a:lnTo>
                      <a:pt x="1" y="109"/>
                    </a:lnTo>
                    <a:lnTo>
                      <a:pt x="679" y="3337"/>
                    </a:lnTo>
                    <a:lnTo>
                      <a:pt x="1249" y="3201"/>
                    </a:lnTo>
                    <a:lnTo>
                      <a:pt x="571" y="0"/>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41" name="Google Shape;3941;p54"/>
              <p:cNvSpPr/>
              <p:nvPr/>
            </p:nvSpPr>
            <p:spPr>
              <a:xfrm>
                <a:off x="8284544" y="871173"/>
                <a:ext cx="167932" cy="167940"/>
              </a:xfrm>
              <a:custGeom>
                <a:avLst/>
                <a:gdLst/>
                <a:ahLst/>
                <a:cxnLst/>
                <a:rect l="l" t="t" r="r" b="b"/>
                <a:pathLst>
                  <a:path w="2984" h="2984" extrusionOk="0">
                    <a:moveTo>
                      <a:pt x="1492" y="0"/>
                    </a:moveTo>
                    <a:cubicBezTo>
                      <a:pt x="678" y="0"/>
                      <a:pt x="0" y="678"/>
                      <a:pt x="0" y="1492"/>
                    </a:cubicBezTo>
                    <a:cubicBezTo>
                      <a:pt x="0" y="2306"/>
                      <a:pt x="678" y="2984"/>
                      <a:pt x="1492" y="2984"/>
                    </a:cubicBezTo>
                    <a:cubicBezTo>
                      <a:pt x="2306" y="2984"/>
                      <a:pt x="2984" y="2306"/>
                      <a:pt x="2984" y="1492"/>
                    </a:cubicBezTo>
                    <a:cubicBezTo>
                      <a:pt x="2984" y="678"/>
                      <a:pt x="2306" y="0"/>
                      <a:pt x="149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42" name="Google Shape;3942;p54"/>
              <p:cNvSpPr/>
              <p:nvPr/>
            </p:nvSpPr>
            <p:spPr>
              <a:xfrm>
                <a:off x="8453999" y="1113853"/>
                <a:ext cx="126737" cy="126799"/>
              </a:xfrm>
              <a:custGeom>
                <a:avLst/>
                <a:gdLst/>
                <a:ahLst/>
                <a:cxnLst/>
                <a:rect l="l" t="t" r="r" b="b"/>
                <a:pathLst>
                  <a:path w="2252" h="2253" extrusionOk="0">
                    <a:moveTo>
                      <a:pt x="1139" y="1"/>
                    </a:moveTo>
                    <a:cubicBezTo>
                      <a:pt x="515" y="1"/>
                      <a:pt x="0" y="516"/>
                      <a:pt x="0" y="1140"/>
                    </a:cubicBezTo>
                    <a:cubicBezTo>
                      <a:pt x="0" y="1737"/>
                      <a:pt x="515" y="2252"/>
                      <a:pt x="1139" y="2252"/>
                    </a:cubicBezTo>
                    <a:cubicBezTo>
                      <a:pt x="1736" y="2252"/>
                      <a:pt x="2251" y="1737"/>
                      <a:pt x="2251" y="1140"/>
                    </a:cubicBezTo>
                    <a:cubicBezTo>
                      <a:pt x="2251" y="516"/>
                      <a:pt x="1736" y="1"/>
                      <a:pt x="1139"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43" name="Google Shape;3943;p54"/>
              <p:cNvSpPr/>
              <p:nvPr/>
            </p:nvSpPr>
            <p:spPr>
              <a:xfrm>
                <a:off x="8455518" y="1551992"/>
                <a:ext cx="161854" cy="160342"/>
              </a:xfrm>
              <a:custGeom>
                <a:avLst/>
                <a:gdLst/>
                <a:ahLst/>
                <a:cxnLst/>
                <a:rect l="l" t="t" r="r" b="b"/>
                <a:pathLst>
                  <a:path w="2876" h="2849" extrusionOk="0">
                    <a:moveTo>
                      <a:pt x="1438" y="0"/>
                    </a:moveTo>
                    <a:cubicBezTo>
                      <a:pt x="651" y="0"/>
                      <a:pt x="0" y="651"/>
                      <a:pt x="0" y="1411"/>
                    </a:cubicBezTo>
                    <a:cubicBezTo>
                      <a:pt x="0" y="2197"/>
                      <a:pt x="651" y="2848"/>
                      <a:pt x="1438" y="2848"/>
                    </a:cubicBezTo>
                    <a:cubicBezTo>
                      <a:pt x="2224" y="2848"/>
                      <a:pt x="2875" y="2197"/>
                      <a:pt x="2875" y="1411"/>
                    </a:cubicBezTo>
                    <a:cubicBezTo>
                      <a:pt x="2875" y="651"/>
                      <a:pt x="2224" y="28"/>
                      <a:pt x="1438"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44" name="Google Shape;3944;p54"/>
              <p:cNvSpPr/>
              <p:nvPr/>
            </p:nvSpPr>
            <p:spPr>
              <a:xfrm>
                <a:off x="7528947" y="977993"/>
                <a:ext cx="175586" cy="175650"/>
              </a:xfrm>
              <a:custGeom>
                <a:avLst/>
                <a:gdLst/>
                <a:ahLst/>
                <a:cxnLst/>
                <a:rect l="l" t="t" r="r" b="b"/>
                <a:pathLst>
                  <a:path w="3120" h="3121" extrusionOk="0">
                    <a:moveTo>
                      <a:pt x="1573" y="1"/>
                    </a:moveTo>
                    <a:cubicBezTo>
                      <a:pt x="705" y="1"/>
                      <a:pt x="0" y="706"/>
                      <a:pt x="0" y="1547"/>
                    </a:cubicBezTo>
                    <a:cubicBezTo>
                      <a:pt x="0" y="2388"/>
                      <a:pt x="705" y="3120"/>
                      <a:pt x="1573" y="3120"/>
                    </a:cubicBezTo>
                    <a:cubicBezTo>
                      <a:pt x="2414" y="3120"/>
                      <a:pt x="3119" y="2388"/>
                      <a:pt x="3119" y="1547"/>
                    </a:cubicBezTo>
                    <a:cubicBezTo>
                      <a:pt x="3119" y="679"/>
                      <a:pt x="2414" y="1"/>
                      <a:pt x="157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45" name="Google Shape;3945;p54"/>
              <p:cNvSpPr/>
              <p:nvPr/>
            </p:nvSpPr>
            <p:spPr>
              <a:xfrm>
                <a:off x="7840337" y="828401"/>
                <a:ext cx="122178" cy="122184"/>
              </a:xfrm>
              <a:custGeom>
                <a:avLst/>
                <a:gdLst/>
                <a:ahLst/>
                <a:cxnLst/>
                <a:rect l="l" t="t" r="r" b="b"/>
                <a:pathLst>
                  <a:path w="2171" h="2171" extrusionOk="0">
                    <a:moveTo>
                      <a:pt x="1085" y="1"/>
                    </a:moveTo>
                    <a:cubicBezTo>
                      <a:pt x="461" y="1"/>
                      <a:pt x="0" y="489"/>
                      <a:pt x="0" y="1086"/>
                    </a:cubicBezTo>
                    <a:cubicBezTo>
                      <a:pt x="0" y="1682"/>
                      <a:pt x="461" y="2171"/>
                      <a:pt x="1085" y="2171"/>
                    </a:cubicBezTo>
                    <a:cubicBezTo>
                      <a:pt x="1682" y="2171"/>
                      <a:pt x="2170" y="1710"/>
                      <a:pt x="2170" y="1086"/>
                    </a:cubicBezTo>
                    <a:cubicBezTo>
                      <a:pt x="2170" y="489"/>
                      <a:pt x="1655" y="1"/>
                      <a:pt x="1085"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46" name="Google Shape;3946;p54"/>
              <p:cNvSpPr/>
              <p:nvPr/>
            </p:nvSpPr>
            <p:spPr>
              <a:xfrm>
                <a:off x="7678536" y="1712277"/>
                <a:ext cx="71754" cy="71813"/>
              </a:xfrm>
              <a:custGeom>
                <a:avLst/>
                <a:gdLst/>
                <a:ahLst/>
                <a:cxnLst/>
                <a:rect l="l" t="t" r="r" b="b"/>
                <a:pathLst>
                  <a:path w="1275" h="1276" extrusionOk="0">
                    <a:moveTo>
                      <a:pt x="624" y="0"/>
                    </a:moveTo>
                    <a:cubicBezTo>
                      <a:pt x="299" y="0"/>
                      <a:pt x="0" y="299"/>
                      <a:pt x="0" y="651"/>
                    </a:cubicBezTo>
                    <a:cubicBezTo>
                      <a:pt x="0" y="977"/>
                      <a:pt x="299" y="1275"/>
                      <a:pt x="624" y="1275"/>
                    </a:cubicBezTo>
                    <a:cubicBezTo>
                      <a:pt x="977" y="1275"/>
                      <a:pt x="1275" y="977"/>
                      <a:pt x="1275" y="651"/>
                    </a:cubicBezTo>
                    <a:cubicBezTo>
                      <a:pt x="1275" y="272"/>
                      <a:pt x="1004" y="0"/>
                      <a:pt x="624"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47" name="Google Shape;3947;p54"/>
              <p:cNvSpPr/>
              <p:nvPr/>
            </p:nvSpPr>
            <p:spPr>
              <a:xfrm>
                <a:off x="7573182" y="1290966"/>
                <a:ext cx="71810" cy="71813"/>
              </a:xfrm>
              <a:custGeom>
                <a:avLst/>
                <a:gdLst/>
                <a:ahLst/>
                <a:cxnLst/>
                <a:rect l="l" t="t" r="r" b="b"/>
                <a:pathLst>
                  <a:path w="1276" h="1276" extrusionOk="0">
                    <a:moveTo>
                      <a:pt x="652" y="0"/>
                    </a:moveTo>
                    <a:cubicBezTo>
                      <a:pt x="299" y="0"/>
                      <a:pt x="1" y="299"/>
                      <a:pt x="1" y="624"/>
                    </a:cubicBezTo>
                    <a:cubicBezTo>
                      <a:pt x="1" y="977"/>
                      <a:pt x="299" y="1275"/>
                      <a:pt x="652" y="1275"/>
                    </a:cubicBezTo>
                    <a:cubicBezTo>
                      <a:pt x="977" y="1275"/>
                      <a:pt x="1275" y="977"/>
                      <a:pt x="1275" y="624"/>
                    </a:cubicBezTo>
                    <a:cubicBezTo>
                      <a:pt x="1275" y="271"/>
                      <a:pt x="1004" y="0"/>
                      <a:pt x="65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48" name="Google Shape;3948;p54"/>
              <p:cNvSpPr/>
              <p:nvPr/>
            </p:nvSpPr>
            <p:spPr>
              <a:xfrm>
                <a:off x="7519774" y="1495431"/>
                <a:ext cx="106871" cy="108508"/>
              </a:xfrm>
              <a:custGeom>
                <a:avLst/>
                <a:gdLst/>
                <a:ahLst/>
                <a:cxnLst/>
                <a:rect l="l" t="t" r="r" b="b"/>
                <a:pathLst>
                  <a:path w="1899" h="1928" extrusionOk="0">
                    <a:moveTo>
                      <a:pt x="995" y="1"/>
                    </a:moveTo>
                    <a:cubicBezTo>
                      <a:pt x="980" y="1"/>
                      <a:pt x="965" y="1"/>
                      <a:pt x="950" y="2"/>
                    </a:cubicBezTo>
                    <a:cubicBezTo>
                      <a:pt x="434" y="2"/>
                      <a:pt x="0" y="436"/>
                      <a:pt x="0" y="978"/>
                    </a:cubicBezTo>
                    <a:cubicBezTo>
                      <a:pt x="0" y="1467"/>
                      <a:pt x="407" y="1928"/>
                      <a:pt x="950" y="1928"/>
                    </a:cubicBezTo>
                    <a:cubicBezTo>
                      <a:pt x="1465" y="1928"/>
                      <a:pt x="1899" y="1521"/>
                      <a:pt x="1899" y="978"/>
                    </a:cubicBezTo>
                    <a:cubicBezTo>
                      <a:pt x="1899" y="451"/>
                      <a:pt x="1515" y="1"/>
                      <a:pt x="995"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grpSp>
          <p:nvGrpSpPr>
            <p:cNvPr id="3949" name="Google Shape;3949;p54"/>
            <p:cNvGrpSpPr/>
            <p:nvPr/>
          </p:nvGrpSpPr>
          <p:grpSpPr>
            <a:xfrm rot="1096205">
              <a:off x="6563498" y="225125"/>
              <a:ext cx="772003" cy="858992"/>
              <a:chOff x="7519774" y="828401"/>
              <a:chExt cx="1097598" cy="1221275"/>
            </a:xfrm>
          </p:grpSpPr>
          <p:sp>
            <p:nvSpPr>
              <p:cNvPr id="3950" name="Google Shape;3950;p54"/>
              <p:cNvSpPr/>
              <p:nvPr/>
            </p:nvSpPr>
            <p:spPr>
              <a:xfrm>
                <a:off x="7788448" y="1762648"/>
                <a:ext cx="167932" cy="224445"/>
              </a:xfrm>
              <a:custGeom>
                <a:avLst/>
                <a:gdLst/>
                <a:ahLst/>
                <a:cxnLst/>
                <a:rect l="l" t="t" r="r" b="b"/>
                <a:pathLst>
                  <a:path w="2984" h="3988" extrusionOk="0">
                    <a:moveTo>
                      <a:pt x="2170" y="0"/>
                    </a:moveTo>
                    <a:lnTo>
                      <a:pt x="0" y="3445"/>
                    </a:lnTo>
                    <a:lnTo>
                      <a:pt x="814" y="3988"/>
                    </a:lnTo>
                    <a:lnTo>
                      <a:pt x="2984" y="543"/>
                    </a:lnTo>
                    <a:lnTo>
                      <a:pt x="2170"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51" name="Google Shape;3951;p54"/>
              <p:cNvSpPr/>
              <p:nvPr/>
            </p:nvSpPr>
            <p:spPr>
              <a:xfrm>
                <a:off x="7733464" y="1893949"/>
                <a:ext cx="155776" cy="155727"/>
              </a:xfrm>
              <a:custGeom>
                <a:avLst/>
                <a:gdLst/>
                <a:ahLst/>
                <a:cxnLst/>
                <a:rect l="l" t="t" r="r" b="b"/>
                <a:pathLst>
                  <a:path w="2768" h="2767" extrusionOk="0">
                    <a:moveTo>
                      <a:pt x="1384" y="0"/>
                    </a:moveTo>
                    <a:cubicBezTo>
                      <a:pt x="652" y="0"/>
                      <a:pt x="1" y="597"/>
                      <a:pt x="1" y="1383"/>
                    </a:cubicBezTo>
                    <a:cubicBezTo>
                      <a:pt x="1" y="2170"/>
                      <a:pt x="597" y="2767"/>
                      <a:pt x="1384" y="2767"/>
                    </a:cubicBezTo>
                    <a:cubicBezTo>
                      <a:pt x="2171" y="2767"/>
                      <a:pt x="2767" y="2170"/>
                      <a:pt x="2767" y="1383"/>
                    </a:cubicBezTo>
                    <a:cubicBezTo>
                      <a:pt x="2767" y="597"/>
                      <a:pt x="2171" y="0"/>
                      <a:pt x="1384"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52" name="Google Shape;3952;p54"/>
              <p:cNvSpPr/>
              <p:nvPr/>
            </p:nvSpPr>
            <p:spPr>
              <a:xfrm>
                <a:off x="8188364" y="1727529"/>
                <a:ext cx="132871" cy="230579"/>
              </a:xfrm>
              <a:custGeom>
                <a:avLst/>
                <a:gdLst/>
                <a:ahLst/>
                <a:cxnLst/>
                <a:rect l="l" t="t" r="r" b="b"/>
                <a:pathLst>
                  <a:path w="2361" h="4097" extrusionOk="0">
                    <a:moveTo>
                      <a:pt x="896" y="1"/>
                    </a:moveTo>
                    <a:lnTo>
                      <a:pt x="1" y="380"/>
                    </a:lnTo>
                    <a:lnTo>
                      <a:pt x="1465" y="4096"/>
                    </a:lnTo>
                    <a:lnTo>
                      <a:pt x="2360" y="3744"/>
                    </a:lnTo>
                    <a:lnTo>
                      <a:pt x="896"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53" name="Google Shape;3953;p54"/>
              <p:cNvSpPr/>
              <p:nvPr/>
            </p:nvSpPr>
            <p:spPr>
              <a:xfrm>
                <a:off x="8229560" y="1881680"/>
                <a:ext cx="137486" cy="137492"/>
              </a:xfrm>
              <a:custGeom>
                <a:avLst/>
                <a:gdLst/>
                <a:ahLst/>
                <a:cxnLst/>
                <a:rect l="l" t="t" r="r" b="b"/>
                <a:pathLst>
                  <a:path w="2443" h="2443" extrusionOk="0">
                    <a:moveTo>
                      <a:pt x="1266" y="0"/>
                    </a:moveTo>
                    <a:cubicBezTo>
                      <a:pt x="1251" y="0"/>
                      <a:pt x="1236" y="1"/>
                      <a:pt x="1221" y="1"/>
                    </a:cubicBezTo>
                    <a:cubicBezTo>
                      <a:pt x="543" y="1"/>
                      <a:pt x="1" y="544"/>
                      <a:pt x="1" y="1222"/>
                    </a:cubicBezTo>
                    <a:cubicBezTo>
                      <a:pt x="1" y="1900"/>
                      <a:pt x="543" y="2442"/>
                      <a:pt x="1221" y="2442"/>
                    </a:cubicBezTo>
                    <a:cubicBezTo>
                      <a:pt x="1900" y="2442"/>
                      <a:pt x="2442" y="1900"/>
                      <a:pt x="2442" y="1222"/>
                    </a:cubicBezTo>
                    <a:cubicBezTo>
                      <a:pt x="2442" y="559"/>
                      <a:pt x="1898" y="0"/>
                      <a:pt x="1266"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54" name="Google Shape;3954;p54"/>
              <p:cNvSpPr/>
              <p:nvPr/>
            </p:nvSpPr>
            <p:spPr>
              <a:xfrm>
                <a:off x="8484502" y="1374935"/>
                <a:ext cx="84022" cy="82450"/>
              </a:xfrm>
              <a:custGeom>
                <a:avLst/>
                <a:gdLst/>
                <a:ahLst/>
                <a:cxnLst/>
                <a:rect l="l" t="t" r="r" b="b"/>
                <a:pathLst>
                  <a:path w="1493" h="1465" extrusionOk="0">
                    <a:moveTo>
                      <a:pt x="760" y="0"/>
                    </a:moveTo>
                    <a:cubicBezTo>
                      <a:pt x="353" y="0"/>
                      <a:pt x="1" y="326"/>
                      <a:pt x="1" y="732"/>
                    </a:cubicBezTo>
                    <a:cubicBezTo>
                      <a:pt x="1" y="1139"/>
                      <a:pt x="353" y="1465"/>
                      <a:pt x="760" y="1465"/>
                    </a:cubicBezTo>
                    <a:cubicBezTo>
                      <a:pt x="1167" y="1465"/>
                      <a:pt x="1492" y="1139"/>
                      <a:pt x="1492" y="732"/>
                    </a:cubicBezTo>
                    <a:cubicBezTo>
                      <a:pt x="1492" y="326"/>
                      <a:pt x="1167" y="0"/>
                      <a:pt x="760"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55" name="Google Shape;3955;p54"/>
              <p:cNvSpPr/>
              <p:nvPr/>
            </p:nvSpPr>
            <p:spPr>
              <a:xfrm>
                <a:off x="8049468" y="1860350"/>
                <a:ext cx="84022" cy="84026"/>
              </a:xfrm>
              <a:custGeom>
                <a:avLst/>
                <a:gdLst/>
                <a:ahLst/>
                <a:cxnLst/>
                <a:rect l="l" t="t" r="r" b="b"/>
                <a:pathLst>
                  <a:path w="1493" h="1493" extrusionOk="0">
                    <a:moveTo>
                      <a:pt x="760" y="0"/>
                    </a:moveTo>
                    <a:cubicBezTo>
                      <a:pt x="353" y="0"/>
                      <a:pt x="0" y="353"/>
                      <a:pt x="0" y="760"/>
                    </a:cubicBezTo>
                    <a:cubicBezTo>
                      <a:pt x="0" y="1167"/>
                      <a:pt x="353" y="1492"/>
                      <a:pt x="760" y="1492"/>
                    </a:cubicBezTo>
                    <a:cubicBezTo>
                      <a:pt x="1167" y="1492"/>
                      <a:pt x="1492" y="1167"/>
                      <a:pt x="1492" y="760"/>
                    </a:cubicBezTo>
                    <a:cubicBezTo>
                      <a:pt x="1492" y="353"/>
                      <a:pt x="1167" y="0"/>
                      <a:pt x="760"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56" name="Google Shape;3956;p54"/>
              <p:cNvSpPr/>
              <p:nvPr/>
            </p:nvSpPr>
            <p:spPr>
              <a:xfrm>
                <a:off x="8131860" y="933757"/>
                <a:ext cx="65732" cy="64159"/>
              </a:xfrm>
              <a:custGeom>
                <a:avLst/>
                <a:gdLst/>
                <a:ahLst/>
                <a:cxnLst/>
                <a:rect l="l" t="t" r="r" b="b"/>
                <a:pathLst>
                  <a:path w="1168" h="1140" extrusionOk="0">
                    <a:moveTo>
                      <a:pt x="571" y="0"/>
                    </a:moveTo>
                    <a:cubicBezTo>
                      <a:pt x="272" y="0"/>
                      <a:pt x="1" y="272"/>
                      <a:pt x="1" y="570"/>
                    </a:cubicBezTo>
                    <a:cubicBezTo>
                      <a:pt x="1" y="868"/>
                      <a:pt x="245" y="1139"/>
                      <a:pt x="571" y="1139"/>
                    </a:cubicBezTo>
                    <a:cubicBezTo>
                      <a:pt x="896" y="1139"/>
                      <a:pt x="1167" y="922"/>
                      <a:pt x="1167" y="570"/>
                    </a:cubicBezTo>
                    <a:cubicBezTo>
                      <a:pt x="1167" y="272"/>
                      <a:pt x="896" y="0"/>
                      <a:pt x="571"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57" name="Google Shape;3957;p54"/>
              <p:cNvSpPr/>
              <p:nvPr/>
            </p:nvSpPr>
            <p:spPr>
              <a:xfrm>
                <a:off x="7612859" y="1519912"/>
                <a:ext cx="99274" cy="44349"/>
              </a:xfrm>
              <a:custGeom>
                <a:avLst/>
                <a:gdLst/>
                <a:ahLst/>
                <a:cxnLst/>
                <a:rect l="l" t="t" r="r" b="b"/>
                <a:pathLst>
                  <a:path w="1764" h="788" extrusionOk="0">
                    <a:moveTo>
                      <a:pt x="1683" y="1"/>
                    </a:moveTo>
                    <a:lnTo>
                      <a:pt x="1" y="164"/>
                    </a:lnTo>
                    <a:lnTo>
                      <a:pt x="55" y="787"/>
                    </a:lnTo>
                    <a:lnTo>
                      <a:pt x="1764" y="625"/>
                    </a:lnTo>
                    <a:lnTo>
                      <a:pt x="1683"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58" name="Google Shape;3958;p54"/>
              <p:cNvSpPr/>
              <p:nvPr/>
            </p:nvSpPr>
            <p:spPr>
              <a:xfrm>
                <a:off x="8130340" y="964260"/>
                <a:ext cx="48905" cy="103893"/>
              </a:xfrm>
              <a:custGeom>
                <a:avLst/>
                <a:gdLst/>
                <a:ahLst/>
                <a:cxnLst/>
                <a:rect l="l" t="t" r="r" b="b"/>
                <a:pathLst>
                  <a:path w="869" h="1846" extrusionOk="0">
                    <a:moveTo>
                      <a:pt x="299" y="1"/>
                    </a:moveTo>
                    <a:lnTo>
                      <a:pt x="1" y="1737"/>
                    </a:lnTo>
                    <a:lnTo>
                      <a:pt x="570" y="1845"/>
                    </a:lnTo>
                    <a:lnTo>
                      <a:pt x="869" y="109"/>
                    </a:lnTo>
                    <a:lnTo>
                      <a:pt x="299"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59" name="Google Shape;3959;p54"/>
              <p:cNvSpPr/>
              <p:nvPr/>
            </p:nvSpPr>
            <p:spPr>
              <a:xfrm>
                <a:off x="8418881" y="1400880"/>
                <a:ext cx="106871" cy="32080"/>
              </a:xfrm>
              <a:custGeom>
                <a:avLst/>
                <a:gdLst/>
                <a:ahLst/>
                <a:cxnLst/>
                <a:rect l="l" t="t" r="r" b="b"/>
                <a:pathLst>
                  <a:path w="1899" h="570" extrusionOk="0">
                    <a:moveTo>
                      <a:pt x="0" y="0"/>
                    </a:moveTo>
                    <a:lnTo>
                      <a:pt x="0" y="570"/>
                    </a:lnTo>
                    <a:lnTo>
                      <a:pt x="1899" y="570"/>
                    </a:lnTo>
                    <a:lnTo>
                      <a:pt x="1899"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60" name="Google Shape;3960;p54"/>
              <p:cNvSpPr/>
              <p:nvPr/>
            </p:nvSpPr>
            <p:spPr>
              <a:xfrm>
                <a:off x="8066239" y="1793152"/>
                <a:ext cx="41251" cy="113067"/>
              </a:xfrm>
              <a:custGeom>
                <a:avLst/>
                <a:gdLst/>
                <a:ahLst/>
                <a:cxnLst/>
                <a:rect l="l" t="t" r="r" b="b"/>
                <a:pathLst>
                  <a:path w="733" h="2009" extrusionOk="0">
                    <a:moveTo>
                      <a:pt x="570" y="1"/>
                    </a:moveTo>
                    <a:lnTo>
                      <a:pt x="1" y="28"/>
                    </a:lnTo>
                    <a:lnTo>
                      <a:pt x="163" y="2008"/>
                    </a:lnTo>
                    <a:lnTo>
                      <a:pt x="733" y="1954"/>
                    </a:lnTo>
                    <a:lnTo>
                      <a:pt x="570"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61" name="Google Shape;3961;p54"/>
              <p:cNvSpPr/>
              <p:nvPr/>
            </p:nvSpPr>
            <p:spPr>
              <a:xfrm>
                <a:off x="7718212" y="1681717"/>
                <a:ext cx="76369" cy="67255"/>
              </a:xfrm>
              <a:custGeom>
                <a:avLst/>
                <a:gdLst/>
                <a:ahLst/>
                <a:cxnLst/>
                <a:rect l="l" t="t" r="r" b="b"/>
                <a:pathLst>
                  <a:path w="1357" h="1195" extrusionOk="0">
                    <a:moveTo>
                      <a:pt x="1085" y="1"/>
                    </a:moveTo>
                    <a:lnTo>
                      <a:pt x="0" y="842"/>
                    </a:lnTo>
                    <a:lnTo>
                      <a:pt x="272" y="1194"/>
                    </a:lnTo>
                    <a:lnTo>
                      <a:pt x="1357" y="354"/>
                    </a:lnTo>
                    <a:lnTo>
                      <a:pt x="1085"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62" name="Google Shape;3962;p54"/>
              <p:cNvSpPr/>
              <p:nvPr/>
            </p:nvSpPr>
            <p:spPr>
              <a:xfrm>
                <a:off x="7622032" y="1321469"/>
                <a:ext cx="67252" cy="44349"/>
              </a:xfrm>
              <a:custGeom>
                <a:avLst/>
                <a:gdLst/>
                <a:ahLst/>
                <a:cxnLst/>
                <a:rect l="l" t="t" r="r" b="b"/>
                <a:pathLst>
                  <a:path w="1195" h="788" extrusionOk="0">
                    <a:moveTo>
                      <a:pt x="163" y="1"/>
                    </a:moveTo>
                    <a:lnTo>
                      <a:pt x="1" y="380"/>
                    </a:lnTo>
                    <a:lnTo>
                      <a:pt x="1058" y="787"/>
                    </a:lnTo>
                    <a:lnTo>
                      <a:pt x="1194" y="408"/>
                    </a:lnTo>
                    <a:lnTo>
                      <a:pt x="163"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63" name="Google Shape;3963;p54"/>
              <p:cNvSpPr/>
              <p:nvPr/>
            </p:nvSpPr>
            <p:spPr>
              <a:xfrm rot="784874">
                <a:off x="7663222" y="1025331"/>
                <a:ext cx="789241" cy="789275"/>
              </a:xfrm>
              <a:custGeom>
                <a:avLst/>
                <a:gdLst/>
                <a:ahLst/>
                <a:cxnLst/>
                <a:rect l="l" t="t" r="r" b="b"/>
                <a:pathLst>
                  <a:path w="14024" h="14024" extrusionOk="0">
                    <a:moveTo>
                      <a:pt x="6999" y="1"/>
                    </a:moveTo>
                    <a:cubicBezTo>
                      <a:pt x="3147" y="1"/>
                      <a:pt x="1" y="3120"/>
                      <a:pt x="1" y="7026"/>
                    </a:cubicBezTo>
                    <a:cubicBezTo>
                      <a:pt x="1" y="10877"/>
                      <a:pt x="3120" y="14024"/>
                      <a:pt x="6999" y="14024"/>
                    </a:cubicBezTo>
                    <a:cubicBezTo>
                      <a:pt x="10878" y="14024"/>
                      <a:pt x="14024" y="10877"/>
                      <a:pt x="14024" y="7026"/>
                    </a:cubicBezTo>
                    <a:cubicBezTo>
                      <a:pt x="14024" y="3120"/>
                      <a:pt x="10878" y="1"/>
                      <a:pt x="6999"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64" name="Google Shape;3964;p54"/>
              <p:cNvSpPr/>
              <p:nvPr/>
            </p:nvSpPr>
            <p:spPr>
              <a:xfrm>
                <a:off x="8231135" y="938315"/>
                <a:ext cx="161854" cy="204634"/>
              </a:xfrm>
              <a:custGeom>
                <a:avLst/>
                <a:gdLst/>
                <a:ahLst/>
                <a:cxnLst/>
                <a:rect l="l" t="t" r="r" b="b"/>
                <a:pathLst>
                  <a:path w="2876" h="3636" extrusionOk="0">
                    <a:moveTo>
                      <a:pt x="2034" y="1"/>
                    </a:moveTo>
                    <a:lnTo>
                      <a:pt x="0" y="3093"/>
                    </a:lnTo>
                    <a:lnTo>
                      <a:pt x="841" y="3635"/>
                    </a:lnTo>
                    <a:lnTo>
                      <a:pt x="2875" y="543"/>
                    </a:lnTo>
                    <a:lnTo>
                      <a:pt x="2034"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65" name="Google Shape;3965;p54"/>
              <p:cNvSpPr/>
              <p:nvPr/>
            </p:nvSpPr>
            <p:spPr>
              <a:xfrm>
                <a:off x="8385282" y="1171877"/>
                <a:ext cx="125217" cy="99278"/>
              </a:xfrm>
              <a:custGeom>
                <a:avLst/>
                <a:gdLst/>
                <a:ahLst/>
                <a:cxnLst/>
                <a:rect l="l" t="t" r="r" b="b"/>
                <a:pathLst>
                  <a:path w="2225" h="1764" extrusionOk="0">
                    <a:moveTo>
                      <a:pt x="1845" y="1"/>
                    </a:moveTo>
                    <a:lnTo>
                      <a:pt x="1" y="1140"/>
                    </a:lnTo>
                    <a:lnTo>
                      <a:pt x="380" y="1764"/>
                    </a:lnTo>
                    <a:lnTo>
                      <a:pt x="2225" y="652"/>
                    </a:lnTo>
                    <a:lnTo>
                      <a:pt x="1845"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66" name="Google Shape;3966;p54"/>
              <p:cNvSpPr/>
              <p:nvPr/>
            </p:nvSpPr>
            <p:spPr>
              <a:xfrm>
                <a:off x="8374590" y="1519912"/>
                <a:ext cx="177162" cy="135916"/>
              </a:xfrm>
              <a:custGeom>
                <a:avLst/>
                <a:gdLst/>
                <a:ahLst/>
                <a:cxnLst/>
                <a:rect l="l" t="t" r="r" b="b"/>
                <a:pathLst>
                  <a:path w="3148" h="2415" extrusionOk="0">
                    <a:moveTo>
                      <a:pt x="516" y="1"/>
                    </a:moveTo>
                    <a:lnTo>
                      <a:pt x="1" y="869"/>
                    </a:lnTo>
                    <a:lnTo>
                      <a:pt x="2632" y="2415"/>
                    </a:lnTo>
                    <a:lnTo>
                      <a:pt x="3147" y="1574"/>
                    </a:lnTo>
                    <a:lnTo>
                      <a:pt x="516"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67" name="Google Shape;3967;p54"/>
              <p:cNvSpPr/>
              <p:nvPr/>
            </p:nvSpPr>
            <p:spPr>
              <a:xfrm>
                <a:off x="7596088" y="1045191"/>
                <a:ext cx="190837" cy="187806"/>
              </a:xfrm>
              <a:custGeom>
                <a:avLst/>
                <a:gdLst/>
                <a:ahLst/>
                <a:cxnLst/>
                <a:rect l="l" t="t" r="r" b="b"/>
                <a:pathLst>
                  <a:path w="3391" h="3337" extrusionOk="0">
                    <a:moveTo>
                      <a:pt x="679" y="0"/>
                    </a:moveTo>
                    <a:lnTo>
                      <a:pt x="0" y="678"/>
                    </a:lnTo>
                    <a:lnTo>
                      <a:pt x="2713" y="3337"/>
                    </a:lnTo>
                    <a:lnTo>
                      <a:pt x="3391" y="2658"/>
                    </a:lnTo>
                    <a:lnTo>
                      <a:pt x="679"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68" name="Google Shape;3968;p54"/>
              <p:cNvSpPr/>
              <p:nvPr/>
            </p:nvSpPr>
            <p:spPr>
              <a:xfrm>
                <a:off x="7884572" y="886425"/>
                <a:ext cx="70291" cy="187806"/>
              </a:xfrm>
              <a:custGeom>
                <a:avLst/>
                <a:gdLst/>
                <a:ahLst/>
                <a:cxnLst/>
                <a:rect l="l" t="t" r="r" b="b"/>
                <a:pathLst>
                  <a:path w="1249" h="3337" extrusionOk="0">
                    <a:moveTo>
                      <a:pt x="571" y="0"/>
                    </a:moveTo>
                    <a:lnTo>
                      <a:pt x="1" y="109"/>
                    </a:lnTo>
                    <a:lnTo>
                      <a:pt x="679" y="3337"/>
                    </a:lnTo>
                    <a:lnTo>
                      <a:pt x="1249" y="3201"/>
                    </a:lnTo>
                    <a:lnTo>
                      <a:pt x="571"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69" name="Google Shape;3969;p54"/>
              <p:cNvSpPr/>
              <p:nvPr/>
            </p:nvSpPr>
            <p:spPr>
              <a:xfrm>
                <a:off x="8284544" y="871173"/>
                <a:ext cx="167932" cy="167940"/>
              </a:xfrm>
              <a:custGeom>
                <a:avLst/>
                <a:gdLst/>
                <a:ahLst/>
                <a:cxnLst/>
                <a:rect l="l" t="t" r="r" b="b"/>
                <a:pathLst>
                  <a:path w="2984" h="2984" extrusionOk="0">
                    <a:moveTo>
                      <a:pt x="1492" y="0"/>
                    </a:moveTo>
                    <a:cubicBezTo>
                      <a:pt x="678" y="0"/>
                      <a:pt x="0" y="678"/>
                      <a:pt x="0" y="1492"/>
                    </a:cubicBezTo>
                    <a:cubicBezTo>
                      <a:pt x="0" y="2306"/>
                      <a:pt x="678" y="2984"/>
                      <a:pt x="1492" y="2984"/>
                    </a:cubicBezTo>
                    <a:cubicBezTo>
                      <a:pt x="2306" y="2984"/>
                      <a:pt x="2984" y="2306"/>
                      <a:pt x="2984" y="1492"/>
                    </a:cubicBezTo>
                    <a:cubicBezTo>
                      <a:pt x="2984" y="678"/>
                      <a:pt x="2306" y="0"/>
                      <a:pt x="149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70" name="Google Shape;3970;p54"/>
              <p:cNvSpPr/>
              <p:nvPr/>
            </p:nvSpPr>
            <p:spPr>
              <a:xfrm>
                <a:off x="8453999" y="1113853"/>
                <a:ext cx="126737" cy="126799"/>
              </a:xfrm>
              <a:custGeom>
                <a:avLst/>
                <a:gdLst/>
                <a:ahLst/>
                <a:cxnLst/>
                <a:rect l="l" t="t" r="r" b="b"/>
                <a:pathLst>
                  <a:path w="2252" h="2253" extrusionOk="0">
                    <a:moveTo>
                      <a:pt x="1139" y="1"/>
                    </a:moveTo>
                    <a:cubicBezTo>
                      <a:pt x="515" y="1"/>
                      <a:pt x="0" y="516"/>
                      <a:pt x="0" y="1140"/>
                    </a:cubicBezTo>
                    <a:cubicBezTo>
                      <a:pt x="0" y="1737"/>
                      <a:pt x="515" y="2252"/>
                      <a:pt x="1139" y="2252"/>
                    </a:cubicBezTo>
                    <a:cubicBezTo>
                      <a:pt x="1736" y="2252"/>
                      <a:pt x="2251" y="1737"/>
                      <a:pt x="2251" y="1140"/>
                    </a:cubicBezTo>
                    <a:cubicBezTo>
                      <a:pt x="2251" y="516"/>
                      <a:pt x="1736" y="1"/>
                      <a:pt x="1139"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71" name="Google Shape;3971;p54"/>
              <p:cNvSpPr/>
              <p:nvPr/>
            </p:nvSpPr>
            <p:spPr>
              <a:xfrm>
                <a:off x="8455518" y="1551992"/>
                <a:ext cx="161854" cy="160342"/>
              </a:xfrm>
              <a:custGeom>
                <a:avLst/>
                <a:gdLst/>
                <a:ahLst/>
                <a:cxnLst/>
                <a:rect l="l" t="t" r="r" b="b"/>
                <a:pathLst>
                  <a:path w="2876" h="2849" extrusionOk="0">
                    <a:moveTo>
                      <a:pt x="1438" y="0"/>
                    </a:moveTo>
                    <a:cubicBezTo>
                      <a:pt x="651" y="0"/>
                      <a:pt x="0" y="651"/>
                      <a:pt x="0" y="1411"/>
                    </a:cubicBezTo>
                    <a:cubicBezTo>
                      <a:pt x="0" y="2197"/>
                      <a:pt x="651" y="2848"/>
                      <a:pt x="1438" y="2848"/>
                    </a:cubicBezTo>
                    <a:cubicBezTo>
                      <a:pt x="2224" y="2848"/>
                      <a:pt x="2875" y="2197"/>
                      <a:pt x="2875" y="1411"/>
                    </a:cubicBezTo>
                    <a:cubicBezTo>
                      <a:pt x="2875" y="651"/>
                      <a:pt x="2224" y="28"/>
                      <a:pt x="1438"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72" name="Google Shape;3972;p54"/>
              <p:cNvSpPr/>
              <p:nvPr/>
            </p:nvSpPr>
            <p:spPr>
              <a:xfrm>
                <a:off x="7528947" y="977993"/>
                <a:ext cx="175586" cy="175650"/>
              </a:xfrm>
              <a:custGeom>
                <a:avLst/>
                <a:gdLst/>
                <a:ahLst/>
                <a:cxnLst/>
                <a:rect l="l" t="t" r="r" b="b"/>
                <a:pathLst>
                  <a:path w="3120" h="3121" extrusionOk="0">
                    <a:moveTo>
                      <a:pt x="1573" y="1"/>
                    </a:moveTo>
                    <a:cubicBezTo>
                      <a:pt x="705" y="1"/>
                      <a:pt x="0" y="706"/>
                      <a:pt x="0" y="1547"/>
                    </a:cubicBezTo>
                    <a:cubicBezTo>
                      <a:pt x="0" y="2388"/>
                      <a:pt x="705" y="3120"/>
                      <a:pt x="1573" y="3120"/>
                    </a:cubicBezTo>
                    <a:cubicBezTo>
                      <a:pt x="2414" y="3120"/>
                      <a:pt x="3119" y="2388"/>
                      <a:pt x="3119" y="1547"/>
                    </a:cubicBezTo>
                    <a:cubicBezTo>
                      <a:pt x="3119" y="679"/>
                      <a:pt x="2414" y="1"/>
                      <a:pt x="1573"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73" name="Google Shape;3973;p54"/>
              <p:cNvSpPr/>
              <p:nvPr/>
            </p:nvSpPr>
            <p:spPr>
              <a:xfrm>
                <a:off x="7840337" y="828401"/>
                <a:ext cx="122178" cy="122184"/>
              </a:xfrm>
              <a:custGeom>
                <a:avLst/>
                <a:gdLst/>
                <a:ahLst/>
                <a:cxnLst/>
                <a:rect l="l" t="t" r="r" b="b"/>
                <a:pathLst>
                  <a:path w="2171" h="2171" extrusionOk="0">
                    <a:moveTo>
                      <a:pt x="1085" y="1"/>
                    </a:moveTo>
                    <a:cubicBezTo>
                      <a:pt x="461" y="1"/>
                      <a:pt x="0" y="489"/>
                      <a:pt x="0" y="1086"/>
                    </a:cubicBezTo>
                    <a:cubicBezTo>
                      <a:pt x="0" y="1682"/>
                      <a:pt x="461" y="2171"/>
                      <a:pt x="1085" y="2171"/>
                    </a:cubicBezTo>
                    <a:cubicBezTo>
                      <a:pt x="1682" y="2171"/>
                      <a:pt x="2170" y="1710"/>
                      <a:pt x="2170" y="1086"/>
                    </a:cubicBezTo>
                    <a:cubicBezTo>
                      <a:pt x="2170" y="489"/>
                      <a:pt x="1655" y="1"/>
                      <a:pt x="1085"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74" name="Google Shape;3974;p54"/>
              <p:cNvSpPr/>
              <p:nvPr/>
            </p:nvSpPr>
            <p:spPr>
              <a:xfrm>
                <a:off x="7678536" y="1712277"/>
                <a:ext cx="71754" cy="71813"/>
              </a:xfrm>
              <a:custGeom>
                <a:avLst/>
                <a:gdLst/>
                <a:ahLst/>
                <a:cxnLst/>
                <a:rect l="l" t="t" r="r" b="b"/>
                <a:pathLst>
                  <a:path w="1275" h="1276" extrusionOk="0">
                    <a:moveTo>
                      <a:pt x="624" y="0"/>
                    </a:moveTo>
                    <a:cubicBezTo>
                      <a:pt x="299" y="0"/>
                      <a:pt x="0" y="299"/>
                      <a:pt x="0" y="651"/>
                    </a:cubicBezTo>
                    <a:cubicBezTo>
                      <a:pt x="0" y="977"/>
                      <a:pt x="299" y="1275"/>
                      <a:pt x="624" y="1275"/>
                    </a:cubicBezTo>
                    <a:cubicBezTo>
                      <a:pt x="977" y="1275"/>
                      <a:pt x="1275" y="977"/>
                      <a:pt x="1275" y="651"/>
                    </a:cubicBezTo>
                    <a:cubicBezTo>
                      <a:pt x="1275" y="272"/>
                      <a:pt x="1004" y="0"/>
                      <a:pt x="624"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75" name="Google Shape;3975;p54"/>
              <p:cNvSpPr/>
              <p:nvPr/>
            </p:nvSpPr>
            <p:spPr>
              <a:xfrm>
                <a:off x="7573182" y="1290966"/>
                <a:ext cx="71810" cy="71813"/>
              </a:xfrm>
              <a:custGeom>
                <a:avLst/>
                <a:gdLst/>
                <a:ahLst/>
                <a:cxnLst/>
                <a:rect l="l" t="t" r="r" b="b"/>
                <a:pathLst>
                  <a:path w="1276" h="1276" extrusionOk="0">
                    <a:moveTo>
                      <a:pt x="652" y="0"/>
                    </a:moveTo>
                    <a:cubicBezTo>
                      <a:pt x="299" y="0"/>
                      <a:pt x="1" y="299"/>
                      <a:pt x="1" y="624"/>
                    </a:cubicBezTo>
                    <a:cubicBezTo>
                      <a:pt x="1" y="977"/>
                      <a:pt x="299" y="1275"/>
                      <a:pt x="652" y="1275"/>
                    </a:cubicBezTo>
                    <a:cubicBezTo>
                      <a:pt x="977" y="1275"/>
                      <a:pt x="1275" y="977"/>
                      <a:pt x="1275" y="624"/>
                    </a:cubicBezTo>
                    <a:cubicBezTo>
                      <a:pt x="1275" y="271"/>
                      <a:pt x="1004" y="0"/>
                      <a:pt x="65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76" name="Google Shape;3976;p54"/>
              <p:cNvSpPr/>
              <p:nvPr/>
            </p:nvSpPr>
            <p:spPr>
              <a:xfrm>
                <a:off x="7519774" y="1495431"/>
                <a:ext cx="106871" cy="108508"/>
              </a:xfrm>
              <a:custGeom>
                <a:avLst/>
                <a:gdLst/>
                <a:ahLst/>
                <a:cxnLst/>
                <a:rect l="l" t="t" r="r" b="b"/>
                <a:pathLst>
                  <a:path w="1899" h="1928" extrusionOk="0">
                    <a:moveTo>
                      <a:pt x="995" y="1"/>
                    </a:moveTo>
                    <a:cubicBezTo>
                      <a:pt x="980" y="1"/>
                      <a:pt x="965" y="1"/>
                      <a:pt x="950" y="2"/>
                    </a:cubicBezTo>
                    <a:cubicBezTo>
                      <a:pt x="434" y="2"/>
                      <a:pt x="0" y="436"/>
                      <a:pt x="0" y="978"/>
                    </a:cubicBezTo>
                    <a:cubicBezTo>
                      <a:pt x="0" y="1467"/>
                      <a:pt x="407" y="1928"/>
                      <a:pt x="950" y="1928"/>
                    </a:cubicBezTo>
                    <a:cubicBezTo>
                      <a:pt x="1465" y="1928"/>
                      <a:pt x="1899" y="1521"/>
                      <a:pt x="1899" y="978"/>
                    </a:cubicBezTo>
                    <a:cubicBezTo>
                      <a:pt x="1899" y="451"/>
                      <a:pt x="1515" y="1"/>
                      <a:pt x="995"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grpSp>
      <p:sp>
        <p:nvSpPr>
          <p:cNvPr id="3977" name="Google Shape;3977;p54"/>
          <p:cNvSpPr txBox="1">
            <a:spLocks noGrp="1"/>
          </p:cNvSpPr>
          <p:nvPr>
            <p:ph type="title"/>
          </p:nvPr>
        </p:nvSpPr>
        <p:spPr>
          <a:xfrm>
            <a:off x="3921760" y="69528"/>
            <a:ext cx="4135120" cy="794086"/>
          </a:xfrm>
          <a:prstGeom prst="rect">
            <a:avLst/>
          </a:prstGeom>
        </p:spPr>
        <p:txBody>
          <a:bodyPr spcFirstLastPara="1" wrap="square" lIns="121900" tIns="121900" rIns="121900" bIns="121900" anchor="t" anchorCtr="0">
            <a:noAutofit/>
          </a:bodyPr>
          <a:lstStyle/>
          <a:p>
            <a:r>
              <a:rPr lang="en" b="1" dirty="0"/>
              <a:t>References</a:t>
            </a:r>
            <a:endParaRPr b="1" dirty="0"/>
          </a:p>
        </p:txBody>
      </p:sp>
      <p:sp>
        <p:nvSpPr>
          <p:cNvPr id="3978" name="Google Shape;3978;p54"/>
          <p:cNvSpPr txBox="1">
            <a:spLocks noGrp="1"/>
          </p:cNvSpPr>
          <p:nvPr>
            <p:ph type="subTitle" idx="1"/>
          </p:nvPr>
        </p:nvSpPr>
        <p:spPr>
          <a:xfrm>
            <a:off x="159052" y="750460"/>
            <a:ext cx="9765336" cy="4919963"/>
          </a:xfrm>
          <a:prstGeom prst="rect">
            <a:avLst/>
          </a:prstGeom>
        </p:spPr>
        <p:txBody>
          <a:bodyPr spcFirstLastPara="1" wrap="square" lIns="121900" tIns="121900" rIns="121900" bIns="121900" anchor="t" anchorCtr="0">
            <a:noAutofit/>
          </a:bodyPr>
          <a:lstStyle/>
          <a:p>
            <a:pPr marL="114300" indent="0">
              <a:spcBef>
                <a:spcPts val="1200"/>
              </a:spcBef>
              <a:buNone/>
            </a:pPr>
            <a:r>
              <a:rPr lang="en-AU" sz="1600" dirty="0">
                <a:solidFill>
                  <a:schemeClr val="tx1"/>
                </a:solidFill>
                <a:latin typeface="Constantia" panose="02030602050306030303" pitchFamily="18" charset="0"/>
                <a:ea typeface="Tahoma" panose="020B0604030504040204" pitchFamily="34" charset="0"/>
                <a:cs typeface="Tahoma" panose="020B0604030504040204" pitchFamily="34" charset="0"/>
              </a:rPr>
              <a:t>1]</a:t>
            </a:r>
            <a:r>
              <a:rPr lang="en-AU" sz="1600" kern="0" dirty="0">
                <a:solidFill>
                  <a:schemeClr val="tx1"/>
                </a:solidFill>
                <a:effectLst/>
                <a:latin typeface="Constantia" panose="02030602050306030303" pitchFamily="18" charset="0"/>
                <a:ea typeface="Tahoma" panose="020B0604030504040204" pitchFamily="34" charset="0"/>
                <a:cs typeface="Tahoma" panose="020B0604030504040204" pitchFamily="34" charset="0"/>
              </a:rPr>
              <a:t> </a:t>
            </a:r>
            <a:r>
              <a:rPr lang="en-AU" sz="1600" kern="0" dirty="0">
                <a:solidFill>
                  <a:srgbClr val="000000"/>
                </a:solidFill>
                <a:effectLst/>
                <a:latin typeface="Constantia" panose="02030602050306030303" pitchFamily="18" charset="0"/>
                <a:ea typeface="Tahoma" panose="020B0604030504040204" pitchFamily="34" charset="0"/>
                <a:cs typeface="Tahoma" panose="020B0604030504040204" pitchFamily="34" charset="0"/>
              </a:rPr>
              <a:t> </a:t>
            </a:r>
            <a:r>
              <a:rPr lang="en-AU" sz="1600" kern="0" dirty="0" err="1">
                <a:solidFill>
                  <a:srgbClr val="000000"/>
                </a:solidFill>
                <a:effectLst/>
                <a:latin typeface="Constantia" panose="02030602050306030303" pitchFamily="18" charset="0"/>
                <a:ea typeface="Tahoma" panose="020B0604030504040204" pitchFamily="34" charset="0"/>
                <a:cs typeface="Tahoma" panose="020B0604030504040204" pitchFamily="34" charset="0"/>
              </a:rPr>
              <a:t>Rajan</a:t>
            </a:r>
            <a:r>
              <a:rPr lang="en-AU" sz="1600" kern="0" dirty="0">
                <a:solidFill>
                  <a:srgbClr val="000000"/>
                </a:solidFill>
                <a:effectLst/>
                <a:latin typeface="Constantia" panose="02030602050306030303" pitchFamily="18" charset="0"/>
                <a:ea typeface="Tahoma" panose="020B0604030504040204" pitchFamily="34" charset="0"/>
                <a:cs typeface="Tahoma" panose="020B0604030504040204" pitchFamily="34" charset="0"/>
              </a:rPr>
              <a:t> Gupta, Manan </a:t>
            </a:r>
            <a:r>
              <a:rPr lang="en-AU" sz="1600" kern="0" dirty="0" err="1">
                <a:solidFill>
                  <a:srgbClr val="000000"/>
                </a:solidFill>
                <a:effectLst/>
                <a:latin typeface="Constantia" panose="02030602050306030303" pitchFamily="18" charset="0"/>
                <a:ea typeface="Tahoma" panose="020B0604030504040204" pitchFamily="34" charset="0"/>
                <a:cs typeface="Tahoma" panose="020B0604030504040204" pitchFamily="34" charset="0"/>
              </a:rPr>
              <a:t>Bedi</a:t>
            </a:r>
            <a:r>
              <a:rPr lang="en-AU" sz="1600" kern="0" dirty="0">
                <a:solidFill>
                  <a:srgbClr val="000000"/>
                </a:solidFill>
                <a:effectLst/>
                <a:latin typeface="Constantia" panose="02030602050306030303" pitchFamily="18" charset="0"/>
                <a:ea typeface="Tahoma" panose="020B0604030504040204" pitchFamily="34" charset="0"/>
                <a:cs typeface="Tahoma" panose="020B0604030504040204" pitchFamily="34" charset="0"/>
              </a:rPr>
              <a:t>, </a:t>
            </a:r>
            <a:r>
              <a:rPr lang="en-AU" sz="1600" kern="0" dirty="0" err="1">
                <a:solidFill>
                  <a:srgbClr val="000000"/>
                </a:solidFill>
                <a:effectLst/>
                <a:latin typeface="Constantia" panose="02030602050306030303" pitchFamily="18" charset="0"/>
                <a:ea typeface="Tahoma" panose="020B0604030504040204" pitchFamily="34" charset="0"/>
                <a:cs typeface="Tahoma" panose="020B0604030504040204" pitchFamily="34" charset="0"/>
              </a:rPr>
              <a:t>Prashi</a:t>
            </a:r>
            <a:r>
              <a:rPr lang="en-AU" sz="1600" kern="0" dirty="0">
                <a:solidFill>
                  <a:srgbClr val="000000"/>
                </a:solidFill>
                <a:effectLst/>
                <a:latin typeface="Constantia" panose="02030602050306030303" pitchFamily="18" charset="0"/>
                <a:ea typeface="Tahoma" panose="020B0604030504040204" pitchFamily="34" charset="0"/>
                <a:cs typeface="Tahoma" panose="020B0604030504040204" pitchFamily="34" charset="0"/>
              </a:rPr>
              <a:t> Goyal, </a:t>
            </a:r>
            <a:r>
              <a:rPr lang="en-AU" sz="1600" kern="0" dirty="0" err="1">
                <a:solidFill>
                  <a:srgbClr val="000000"/>
                </a:solidFill>
                <a:effectLst/>
                <a:latin typeface="Constantia" panose="02030602050306030303" pitchFamily="18" charset="0"/>
                <a:ea typeface="Tahoma" panose="020B0604030504040204" pitchFamily="34" charset="0"/>
                <a:cs typeface="Tahoma" panose="020B0604030504040204" pitchFamily="34" charset="0"/>
              </a:rPr>
              <a:t>Srihti</a:t>
            </a:r>
            <a:r>
              <a:rPr lang="en-AU" sz="1600" kern="0" dirty="0">
                <a:solidFill>
                  <a:srgbClr val="000000"/>
                </a:solidFill>
                <a:effectLst/>
                <a:latin typeface="Constantia" panose="02030602050306030303" pitchFamily="18" charset="0"/>
                <a:ea typeface="Tahoma" panose="020B0604030504040204" pitchFamily="34" charset="0"/>
                <a:cs typeface="Tahoma" panose="020B0604030504040204" pitchFamily="34" charset="0"/>
              </a:rPr>
              <a:t> </a:t>
            </a:r>
            <a:r>
              <a:rPr lang="en-AU" sz="1600" kern="0" dirty="0" err="1">
                <a:solidFill>
                  <a:srgbClr val="000000"/>
                </a:solidFill>
                <a:effectLst/>
                <a:latin typeface="Constantia" panose="02030602050306030303" pitchFamily="18" charset="0"/>
                <a:ea typeface="Tahoma" panose="020B0604030504040204" pitchFamily="34" charset="0"/>
                <a:cs typeface="Tahoma" panose="020B0604030504040204" pitchFamily="34" charset="0"/>
              </a:rPr>
              <a:t>Wadhera</a:t>
            </a:r>
            <a:r>
              <a:rPr lang="en-AU" sz="1600" kern="0" dirty="0">
                <a:solidFill>
                  <a:srgbClr val="000000"/>
                </a:solidFill>
                <a:effectLst/>
                <a:latin typeface="Constantia" panose="02030602050306030303" pitchFamily="18" charset="0"/>
                <a:ea typeface="Tahoma" panose="020B0604030504040204" pitchFamily="34" charset="0"/>
                <a:cs typeface="Tahoma" panose="020B0604030504040204" pitchFamily="34" charset="0"/>
              </a:rPr>
              <a:t>. Analysis of COVID-19 Tracking Tool in India: Case Study of </a:t>
            </a:r>
            <a:r>
              <a:rPr lang="en-AU" sz="1600" kern="0" dirty="0" err="1">
                <a:solidFill>
                  <a:srgbClr val="000000"/>
                </a:solidFill>
                <a:effectLst/>
                <a:latin typeface="Constantia" panose="02030602050306030303" pitchFamily="18" charset="0"/>
                <a:ea typeface="Tahoma" panose="020B0604030504040204" pitchFamily="34" charset="0"/>
                <a:cs typeface="Tahoma" panose="020B0604030504040204" pitchFamily="34" charset="0"/>
              </a:rPr>
              <a:t>Aarogya</a:t>
            </a:r>
            <a:r>
              <a:rPr lang="en-AU" sz="1600" kern="0" dirty="0">
                <a:solidFill>
                  <a:srgbClr val="000000"/>
                </a:solidFill>
                <a:effectLst/>
                <a:latin typeface="Constantia" panose="02030602050306030303" pitchFamily="18" charset="0"/>
                <a:ea typeface="Tahoma" panose="020B0604030504040204" pitchFamily="34" charset="0"/>
                <a:cs typeface="Tahoma" panose="020B0604030504040204" pitchFamily="34" charset="0"/>
              </a:rPr>
              <a:t> </a:t>
            </a:r>
            <a:r>
              <a:rPr lang="en-AU" sz="1600" kern="0" dirty="0" err="1">
                <a:solidFill>
                  <a:srgbClr val="000000"/>
                </a:solidFill>
                <a:effectLst/>
                <a:latin typeface="Constantia" panose="02030602050306030303" pitchFamily="18" charset="0"/>
                <a:ea typeface="Tahoma" panose="020B0604030504040204" pitchFamily="34" charset="0"/>
                <a:cs typeface="Tahoma" panose="020B0604030504040204" pitchFamily="34" charset="0"/>
              </a:rPr>
              <a:t>Setu</a:t>
            </a:r>
            <a:r>
              <a:rPr lang="en-AU" sz="1600" kern="0" dirty="0">
                <a:solidFill>
                  <a:srgbClr val="000000"/>
                </a:solidFill>
                <a:effectLst/>
                <a:latin typeface="Constantia" panose="02030602050306030303" pitchFamily="18" charset="0"/>
                <a:ea typeface="Tahoma" panose="020B0604030504040204" pitchFamily="34" charset="0"/>
                <a:cs typeface="Tahoma" panose="020B0604030504040204" pitchFamily="34" charset="0"/>
              </a:rPr>
              <a:t> Mobile Application. </a:t>
            </a:r>
            <a:r>
              <a:rPr lang="en-AU" sz="1600" u="none" strike="noStrike" kern="0" dirty="0">
                <a:solidFill>
                  <a:srgbClr val="000000"/>
                </a:solidFill>
                <a:effectLst/>
                <a:latin typeface="Constantia" panose="02030602050306030303" pitchFamily="18" charset="0"/>
                <a:ea typeface="Tahoma" panose="020B0604030504040204" pitchFamily="34" charset="0"/>
                <a:cs typeface="Tahoma" panose="020B0604030504040204" pitchFamily="34" charset="0"/>
                <a:hlinkClick r:id="rId3" tooltip="Digital Government: Research and Practice"/>
              </a:rPr>
              <a:t>Digital Government: Research and </a:t>
            </a:r>
            <a:r>
              <a:rPr lang="en-AU" sz="1600" u="none" strike="noStrike" kern="0" dirty="0" err="1">
                <a:solidFill>
                  <a:srgbClr val="000000"/>
                </a:solidFill>
                <a:effectLst/>
                <a:latin typeface="Constantia" panose="02030602050306030303" pitchFamily="18" charset="0"/>
                <a:ea typeface="Tahoma" panose="020B0604030504040204" pitchFamily="34" charset="0"/>
                <a:cs typeface="Tahoma" panose="020B0604030504040204" pitchFamily="34" charset="0"/>
                <a:hlinkClick r:id="rId3" tooltip="Digital Government: Research and Practice"/>
              </a:rPr>
              <a:t>Practice</a:t>
            </a:r>
            <a:r>
              <a:rPr lang="en-AU" sz="1600" kern="0" dirty="0" err="1">
                <a:solidFill>
                  <a:srgbClr val="000000"/>
                </a:solidFill>
                <a:effectLst/>
                <a:latin typeface="Constantia" panose="02030602050306030303" pitchFamily="18" charset="0"/>
                <a:ea typeface="Tahoma" panose="020B0604030504040204" pitchFamily="34" charset="0"/>
                <a:cs typeface="Tahoma" panose="020B0604030504040204" pitchFamily="34" charset="0"/>
              </a:rPr>
              <a:t>August</a:t>
            </a:r>
            <a:r>
              <a:rPr lang="en-AU" sz="1600" kern="0" dirty="0">
                <a:solidFill>
                  <a:srgbClr val="000000"/>
                </a:solidFill>
                <a:effectLst/>
                <a:latin typeface="Constantia" panose="02030602050306030303" pitchFamily="18" charset="0"/>
                <a:ea typeface="Tahoma" panose="020B0604030504040204" pitchFamily="34" charset="0"/>
                <a:cs typeface="Tahoma" panose="020B0604030504040204" pitchFamily="34" charset="0"/>
              </a:rPr>
              <a:t> 2020 Article No.: 28 </a:t>
            </a:r>
            <a:r>
              <a:rPr lang="en-AU" sz="1600" u="sng" kern="0" dirty="0">
                <a:solidFill>
                  <a:srgbClr val="365F91"/>
                </a:solidFill>
                <a:effectLst/>
                <a:latin typeface="Constantia" panose="02030602050306030303" pitchFamily="18" charset="0"/>
                <a:ea typeface="Tahoma" panose="020B0604030504040204" pitchFamily="34" charset="0"/>
                <a:cs typeface="Tahoma" panose="020B0604030504040204" pitchFamily="34" charset="0"/>
                <a:hlinkClick r:id="rId4"/>
              </a:rPr>
              <a:t>https://doi.org/10.1145/3416088</a:t>
            </a:r>
            <a:endParaRPr lang="en-AU" sz="1600" kern="0" dirty="0">
              <a:solidFill>
                <a:schemeClr val="tx1"/>
              </a:solidFill>
              <a:effectLst/>
              <a:latin typeface="Constantia" panose="02030602050306030303" pitchFamily="18" charset="0"/>
              <a:ea typeface="Tahoma" panose="020B0604030504040204" pitchFamily="34" charset="0"/>
              <a:cs typeface="Tahoma" panose="020B0604030504040204" pitchFamily="34" charset="0"/>
            </a:endParaRPr>
          </a:p>
          <a:p>
            <a:pPr marL="114300" indent="0">
              <a:spcBef>
                <a:spcPts val="1200"/>
              </a:spcBef>
              <a:buNone/>
            </a:pPr>
            <a:r>
              <a:rPr lang="en-AU" sz="1600" kern="0" dirty="0">
                <a:solidFill>
                  <a:schemeClr val="tx1"/>
                </a:solidFill>
                <a:effectLst/>
                <a:latin typeface="Constantia" panose="02030602050306030303" pitchFamily="18" charset="0"/>
                <a:ea typeface="Tahoma" panose="020B0604030504040204" pitchFamily="34" charset="0"/>
                <a:cs typeface="Tahoma" panose="020B0604030504040204" pitchFamily="34" charset="0"/>
              </a:rPr>
              <a:t> 2] Coronavirus disease 2019 (COVID-19): situation report – 78. World Health Organization. 2020. Apr 07, [2020-07-01]. </a:t>
            </a:r>
            <a:r>
              <a:rPr lang="en-AU" sz="1600" u="sng" kern="0" dirty="0">
                <a:solidFill>
                  <a:srgbClr val="365F91"/>
                </a:solidFill>
                <a:effectLst/>
                <a:latin typeface="Constantia" panose="02030602050306030303" pitchFamily="18" charset="0"/>
                <a:ea typeface="Tahoma" panose="020B0604030504040204" pitchFamily="34" charset="0"/>
                <a:cs typeface="Tahoma" panose="020B0604030504040204" pitchFamily="34" charset="0"/>
                <a:hlinkClick r:id="rId5"/>
              </a:rPr>
              <a:t>https://www.who.int/docs/default-source/coronaviruse/situation-reports/20200407-sitrep-78-covid-19.pdf</a:t>
            </a:r>
            <a:endParaRPr lang="en-IN" sz="1600" kern="0" dirty="0">
              <a:solidFill>
                <a:srgbClr val="365F91"/>
              </a:solidFill>
              <a:effectLst/>
              <a:latin typeface="Constantia" panose="02030602050306030303" pitchFamily="18" charset="0"/>
              <a:ea typeface="Tahoma" panose="020B0604030504040204" pitchFamily="34" charset="0"/>
              <a:cs typeface="Tahoma" panose="020B0604030504040204" pitchFamily="34" charset="0"/>
            </a:endParaRPr>
          </a:p>
          <a:p>
            <a:pPr marL="114300" indent="0" algn="just">
              <a:buNone/>
            </a:pPr>
            <a:r>
              <a:rPr lang="en-AU" sz="1600" dirty="0">
                <a:effectLst/>
                <a:latin typeface="Constantia" panose="02030602050306030303" pitchFamily="18" charset="0"/>
                <a:ea typeface="Tahoma" panose="020B0604030504040204" pitchFamily="34" charset="0"/>
                <a:cs typeface="Tahoma" panose="020B0604030504040204" pitchFamily="34" charset="0"/>
              </a:rPr>
              <a:t> </a:t>
            </a:r>
            <a:endParaRPr lang="en-AU" sz="1600" u="sng" kern="0" dirty="0">
              <a:solidFill>
                <a:schemeClr val="tx1"/>
              </a:solidFill>
              <a:effectLst/>
              <a:latin typeface="Constantia" panose="02030602050306030303" pitchFamily="18" charset="0"/>
              <a:ea typeface="Tahoma" panose="020B0604030504040204" pitchFamily="34" charset="0"/>
              <a:cs typeface="Tahoma" panose="020B0604030504040204" pitchFamily="34" charset="0"/>
            </a:endParaRPr>
          </a:p>
          <a:p>
            <a:pPr marL="114300" indent="0">
              <a:spcBef>
                <a:spcPts val="1200"/>
              </a:spcBef>
              <a:buNone/>
            </a:pPr>
            <a:r>
              <a:rPr lang="en-AU" sz="1600" dirty="0">
                <a:solidFill>
                  <a:schemeClr val="tx1"/>
                </a:solidFill>
                <a:latin typeface="Constantia" panose="02030602050306030303" pitchFamily="18" charset="0"/>
                <a:ea typeface="Tahoma" panose="020B0604030504040204" pitchFamily="34" charset="0"/>
                <a:cs typeface="Tahoma" panose="020B0604030504040204" pitchFamily="34" charset="0"/>
              </a:rPr>
              <a:t>3] </a:t>
            </a:r>
            <a:r>
              <a:rPr lang="en-AU" sz="1600" kern="0" dirty="0">
                <a:solidFill>
                  <a:schemeClr val="tx1"/>
                </a:solidFill>
                <a:effectLst/>
                <a:latin typeface="Constantia" panose="02030602050306030303" pitchFamily="18" charset="0"/>
                <a:ea typeface="Tahoma" panose="020B0604030504040204" pitchFamily="34" charset="0"/>
                <a:cs typeface="Tahoma" panose="020B0604030504040204" pitchFamily="34" charset="0"/>
              </a:rPr>
              <a:t>MUHAMMAD NAZRUL ISLAM 1, IYOLITA ISLAM 2, KAZI MD. MUNIM 3 AND A. K. M. NAJMUL ISLAM 4,”A Review on the Mobile Applications Developed” for COVID-19: An Exploratory Analysis VOLUME 8, 2020 August 19, 2020.</a:t>
            </a:r>
            <a:r>
              <a:rPr lang="en-US" sz="1600" dirty="0">
                <a:latin typeface="Constantia" panose="02030602050306030303" pitchFamily="18" charset="0"/>
                <a:ea typeface="Tahoma" panose="020B0604030504040204" pitchFamily="34" charset="0"/>
                <a:cs typeface="Tahoma" panose="020B0604030504040204" pitchFamily="34" charset="0"/>
                <a:hlinkClick r:id="rId6"/>
              </a:rPr>
              <a:t> A review on the mobile applications developed for COVID-19: An exploratory analysis (arxiv.org)</a:t>
            </a:r>
            <a:endParaRPr lang="en-AU" sz="1600" kern="0" dirty="0">
              <a:solidFill>
                <a:schemeClr val="tx1"/>
              </a:solidFill>
              <a:effectLst/>
              <a:latin typeface="Constantia" panose="02030602050306030303" pitchFamily="18" charset="0"/>
              <a:ea typeface="Tahoma" panose="020B0604030504040204" pitchFamily="34" charset="0"/>
              <a:cs typeface="Tahoma" panose="020B0604030504040204" pitchFamily="34" charset="0"/>
            </a:endParaRPr>
          </a:p>
          <a:p>
            <a:pPr marL="114300" indent="0" algn="just">
              <a:buNone/>
            </a:pPr>
            <a:endParaRPr lang="en-IN" sz="1600" kern="0" dirty="0">
              <a:solidFill>
                <a:srgbClr val="365F91"/>
              </a:solidFill>
              <a:effectLst/>
              <a:latin typeface="Constantia" panose="02030602050306030303" pitchFamily="18" charset="0"/>
              <a:ea typeface="Tahoma" panose="020B0604030504040204" pitchFamily="34" charset="0"/>
              <a:cs typeface="Tahoma" panose="020B0604030504040204" pitchFamily="34" charset="0"/>
            </a:endParaRPr>
          </a:p>
          <a:p>
            <a:pPr marL="114300" indent="0">
              <a:buNone/>
            </a:pPr>
            <a:r>
              <a:rPr lang="en-AU" sz="1600" dirty="0">
                <a:solidFill>
                  <a:schemeClr val="tx1"/>
                </a:solidFill>
                <a:latin typeface="Constantia" panose="02030602050306030303" pitchFamily="18" charset="0"/>
                <a:ea typeface="Tahoma" panose="020B0604030504040204" pitchFamily="34" charset="0"/>
                <a:cs typeface="Tahoma" panose="020B0604030504040204" pitchFamily="34" charset="0"/>
              </a:rPr>
              <a:t>4]</a:t>
            </a:r>
            <a:r>
              <a:rPr lang="en-AU" sz="1600" dirty="0">
                <a:solidFill>
                  <a:schemeClr val="tx1"/>
                </a:solidFill>
                <a:effectLst/>
                <a:latin typeface="Constantia" panose="02030602050306030303" pitchFamily="18" charset="0"/>
                <a:ea typeface="Tahoma" panose="020B0604030504040204" pitchFamily="34" charset="0"/>
                <a:cs typeface="Tahoma" panose="020B0604030504040204" pitchFamily="34" charset="0"/>
              </a:rPr>
              <a:t>    The Government of India. 2020. Live updates from </a:t>
            </a:r>
            <a:r>
              <a:rPr lang="en-AU" sz="1600" dirty="0" err="1">
                <a:solidFill>
                  <a:schemeClr val="tx1"/>
                </a:solidFill>
                <a:effectLst/>
                <a:latin typeface="Constantia" panose="02030602050306030303" pitchFamily="18" charset="0"/>
                <a:ea typeface="Tahoma" panose="020B0604030504040204" pitchFamily="34" charset="0"/>
                <a:cs typeface="Tahoma" panose="020B0604030504040204" pitchFamily="34" charset="0"/>
              </a:rPr>
              <a:t>Worldometer</a:t>
            </a:r>
            <a:r>
              <a:rPr lang="en-AU" sz="1600" dirty="0">
                <a:solidFill>
                  <a:schemeClr val="tx1"/>
                </a:solidFill>
                <a:effectLst/>
                <a:latin typeface="Constantia" panose="02030602050306030303" pitchFamily="18" charset="0"/>
                <a:ea typeface="Tahoma" panose="020B0604030504040204" pitchFamily="34" charset="0"/>
                <a:cs typeface="Tahoma" panose="020B0604030504040204" pitchFamily="34" charset="0"/>
              </a:rPr>
              <a:t>. Retrieved from </a:t>
            </a:r>
            <a:r>
              <a:rPr lang="en-US" sz="1600" dirty="0">
                <a:latin typeface="Constantia" panose="02030602050306030303" pitchFamily="18" charset="0"/>
                <a:ea typeface="Tahoma" panose="020B0604030504040204" pitchFamily="34" charset="0"/>
                <a:cs typeface="Tahoma" panose="020B0604030504040204" pitchFamily="34" charset="0"/>
                <a:hlinkClick r:id="rId7"/>
              </a:rPr>
              <a:t>India COVID: 29,273,338 Cases and 363,097 Deaths - </a:t>
            </a:r>
            <a:r>
              <a:rPr lang="en-US" sz="1600" dirty="0" err="1">
                <a:latin typeface="Constantia" panose="02030602050306030303" pitchFamily="18" charset="0"/>
                <a:ea typeface="Tahoma" panose="020B0604030504040204" pitchFamily="34" charset="0"/>
                <a:cs typeface="Tahoma" panose="020B0604030504040204" pitchFamily="34" charset="0"/>
                <a:hlinkClick r:id="rId7"/>
              </a:rPr>
              <a:t>Worldometer</a:t>
            </a:r>
            <a:r>
              <a:rPr lang="en-US" sz="1600" dirty="0">
                <a:latin typeface="Constantia" panose="02030602050306030303" pitchFamily="18" charset="0"/>
                <a:ea typeface="Tahoma" panose="020B0604030504040204" pitchFamily="34" charset="0"/>
                <a:cs typeface="Tahoma" panose="020B0604030504040204" pitchFamily="34" charset="0"/>
                <a:hlinkClick r:id="rId7"/>
              </a:rPr>
              <a:t> (worldometers.info)</a:t>
            </a:r>
            <a:endParaRPr lang="en-US" sz="1600" dirty="0">
              <a:latin typeface="Constantia" panose="02030602050306030303" pitchFamily="18" charset="0"/>
              <a:ea typeface="Tahoma" panose="020B0604030504040204" pitchFamily="34" charset="0"/>
              <a:cs typeface="Tahoma" panose="020B0604030504040204" pitchFamily="34" charset="0"/>
            </a:endParaRPr>
          </a:p>
          <a:p>
            <a:pPr marL="114300" indent="0">
              <a:buNone/>
            </a:pPr>
            <a:endParaRPr lang="en-US" sz="1600" dirty="0">
              <a:latin typeface="Constantia" panose="02030602050306030303" pitchFamily="18" charset="0"/>
              <a:ea typeface="Tahoma" panose="020B0604030504040204" pitchFamily="34" charset="0"/>
              <a:cs typeface="Tahoma" panose="020B0604030504040204" pitchFamily="34" charset="0"/>
            </a:endParaRPr>
          </a:p>
          <a:p>
            <a:pPr marL="114300" indent="0">
              <a:buNone/>
            </a:pPr>
            <a:r>
              <a:rPr lang="en-US" sz="1600" dirty="0">
                <a:solidFill>
                  <a:srgbClr val="000000"/>
                </a:solidFill>
                <a:latin typeface="Constantia" panose="02030602050306030303" pitchFamily="18" charset="0"/>
                <a:ea typeface="Tahoma" panose="020B0604030504040204" pitchFamily="34" charset="0"/>
                <a:cs typeface="Tahoma" panose="020B0604030504040204" pitchFamily="34" charset="0"/>
              </a:rPr>
              <a:t>5] </a:t>
            </a:r>
            <a:r>
              <a:rPr lang="en-AU" sz="1600" dirty="0">
                <a:solidFill>
                  <a:srgbClr val="000000"/>
                </a:solidFill>
                <a:effectLst/>
                <a:latin typeface="Constantia" panose="02030602050306030303" pitchFamily="18" charset="0"/>
                <a:ea typeface="Tahoma" panose="020B0604030504040204" pitchFamily="34" charset="0"/>
                <a:cs typeface="Tahoma" panose="020B0604030504040204" pitchFamily="34" charset="0"/>
              </a:rPr>
              <a:t>NBC News. How contact tracing could use Bluetooth to track coronavirus on your smartphone. Available </a:t>
            </a:r>
            <a:r>
              <a:rPr lang="en-AU" sz="1600" dirty="0" err="1">
                <a:solidFill>
                  <a:srgbClr val="000000"/>
                </a:solidFill>
                <a:effectLst/>
                <a:latin typeface="Constantia" panose="02030602050306030303" pitchFamily="18" charset="0"/>
                <a:ea typeface="Tahoma" panose="020B0604030504040204" pitchFamily="34" charset="0"/>
                <a:cs typeface="Tahoma" panose="020B0604030504040204" pitchFamily="34" charset="0"/>
              </a:rPr>
              <a:t>online</a:t>
            </a:r>
            <a:r>
              <a:rPr lang="en-AU" sz="1600" dirty="0" err="1">
                <a:effectLst/>
                <a:latin typeface="Constantia" panose="02030602050306030303" pitchFamily="18" charset="0"/>
                <a:ea typeface="Tahoma" panose="020B0604030504040204" pitchFamily="34" charset="0"/>
                <a:cs typeface="Tahoma" panose="020B0604030504040204" pitchFamily="34" charset="0"/>
              </a:rPr>
              <a:t>:</a:t>
            </a:r>
            <a:r>
              <a:rPr lang="en-AU" sz="1600" u="sng" dirty="0" err="1">
                <a:solidFill>
                  <a:srgbClr val="0000FF"/>
                </a:solidFill>
                <a:effectLst/>
                <a:latin typeface="Constantia" panose="02030602050306030303" pitchFamily="18" charset="0"/>
                <a:ea typeface="Tahoma" panose="020B0604030504040204" pitchFamily="34" charset="0"/>
                <a:cs typeface="Tahoma" panose="020B0604030504040204" pitchFamily="34" charset="0"/>
                <a:hlinkClick r:id="rId8"/>
              </a:rPr>
              <a:t>https</a:t>
            </a:r>
            <a:r>
              <a:rPr lang="en-AU" sz="1600" u="sng" dirty="0">
                <a:solidFill>
                  <a:srgbClr val="0000FF"/>
                </a:solidFill>
                <a:effectLst/>
                <a:latin typeface="Constantia" panose="02030602050306030303" pitchFamily="18" charset="0"/>
                <a:ea typeface="Tahoma" panose="020B0604030504040204" pitchFamily="34" charset="0"/>
                <a:cs typeface="Tahoma" panose="020B0604030504040204" pitchFamily="34" charset="0"/>
                <a:hlinkClick r:id="rId8"/>
              </a:rPr>
              <a:t>://www.nbcnews.com/tech/tech-news/how-contact-tracing-could-use-bluetooth-track-corona virus-your-smartphone-n1187796</a:t>
            </a:r>
            <a:endParaRPr lang="en-US" sz="1600" dirty="0">
              <a:solidFill>
                <a:srgbClr val="000000"/>
              </a:solidFill>
              <a:latin typeface="Constantia" panose="02030602050306030303" pitchFamily="18" charset="0"/>
              <a:ea typeface="Tahoma" panose="020B0604030504040204" pitchFamily="34" charset="0"/>
              <a:cs typeface="Tahoma" panose="020B0604030504040204" pitchFamily="34" charset="0"/>
            </a:endParaRPr>
          </a:p>
          <a:p>
            <a:pPr marL="114300" indent="0">
              <a:buNone/>
            </a:pPr>
            <a:endParaRPr lang="en-US" sz="1600" dirty="0">
              <a:latin typeface="Constantia" panose="02030602050306030303" pitchFamily="18" charset="0"/>
              <a:ea typeface="Tahoma" panose="020B0604030504040204" pitchFamily="34" charset="0"/>
              <a:cs typeface="Tahoma" panose="020B0604030504040204" pitchFamily="34" charset="0"/>
            </a:endParaRPr>
          </a:p>
          <a:p>
            <a:pPr marL="114300" indent="0">
              <a:buNone/>
            </a:pPr>
            <a:endParaRPr lang="en-US" sz="1600" dirty="0">
              <a:latin typeface="Constantia" panose="02030602050306030303" pitchFamily="18" charset="0"/>
              <a:ea typeface="Tahoma" panose="020B0604030504040204" pitchFamily="34" charset="0"/>
              <a:cs typeface="Tahoma" panose="020B0604030504040204" pitchFamily="34" charset="0"/>
            </a:endParaRPr>
          </a:p>
          <a:p>
            <a:pPr marL="114300" indent="0">
              <a:buNone/>
            </a:pPr>
            <a:endParaRPr lang="en-US" sz="1600" dirty="0">
              <a:latin typeface="Constantia" panose="02030602050306030303" pitchFamily="18" charset="0"/>
              <a:ea typeface="Tahoma" panose="020B0604030504040204" pitchFamily="34" charset="0"/>
              <a:cs typeface="Tahoma" panose="020B0604030504040204" pitchFamily="34" charset="0"/>
            </a:endParaRPr>
          </a:p>
          <a:p>
            <a:endParaRPr lang="en-IN" sz="1600" dirty="0">
              <a:solidFill>
                <a:schemeClr val="tx1"/>
              </a:solidFill>
              <a:effectLst/>
              <a:latin typeface="Constantia" panose="02030602050306030303" pitchFamily="18" charset="0"/>
              <a:ea typeface="Tahoma" panose="020B0604030504040204" pitchFamily="34" charset="0"/>
              <a:cs typeface="Tahoma" panose="020B0604030504040204" pitchFamily="34" charset="0"/>
            </a:endParaRPr>
          </a:p>
          <a:p>
            <a:pPr marL="114300" indent="0" algn="just">
              <a:buNone/>
            </a:pPr>
            <a:r>
              <a:rPr lang="en-AU" sz="1600" dirty="0">
                <a:solidFill>
                  <a:schemeClr val="tx1"/>
                </a:solidFill>
                <a:effectLst/>
                <a:latin typeface="Constantia" panose="02030602050306030303" pitchFamily="18" charset="0"/>
                <a:ea typeface="Tahoma" panose="020B0604030504040204" pitchFamily="34" charset="0"/>
                <a:cs typeface="Tahoma" panose="020B0604030504040204" pitchFamily="34" charset="0"/>
              </a:rPr>
              <a:t> </a:t>
            </a:r>
            <a:r>
              <a:rPr lang="en-IN" sz="1600" dirty="0">
                <a:solidFill>
                  <a:schemeClr val="tx1"/>
                </a:solidFill>
                <a:effectLst/>
                <a:latin typeface="Constantia" panose="02030602050306030303" pitchFamily="18" charset="0"/>
                <a:ea typeface="Tahoma" panose="020B0604030504040204" pitchFamily="34" charset="0"/>
                <a:cs typeface="Tahoma" panose="020B0604030504040204" pitchFamily="34" charset="0"/>
              </a:rPr>
              <a:t> </a:t>
            </a:r>
            <a:r>
              <a:rPr lang="en-AU" sz="1600" dirty="0">
                <a:solidFill>
                  <a:schemeClr val="tx1"/>
                </a:solidFill>
                <a:effectLst/>
                <a:latin typeface="Constantia" panose="02030602050306030303" pitchFamily="18" charset="0"/>
                <a:ea typeface="Tahoma" panose="020B0604030504040204" pitchFamily="34" charset="0"/>
                <a:cs typeface="Tahoma" panose="020B0604030504040204" pitchFamily="34" charset="0"/>
              </a:rPr>
              <a:t> </a:t>
            </a:r>
            <a:endParaRPr lang="en-IN" sz="1600" dirty="0">
              <a:solidFill>
                <a:schemeClr val="tx1"/>
              </a:solidFill>
              <a:effectLst/>
              <a:latin typeface="Constantia" panose="02030602050306030303" pitchFamily="18"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21D0B1-0463-4361-A7EE-A338C44B7729}"/>
              </a:ext>
            </a:extLst>
          </p:cNvPr>
          <p:cNvSpPr>
            <a:spLocks noGrp="1"/>
          </p:cNvSpPr>
          <p:nvPr>
            <p:ph type="subTitle" idx="1"/>
          </p:nvPr>
        </p:nvSpPr>
        <p:spPr>
          <a:xfrm>
            <a:off x="948167" y="4179733"/>
            <a:ext cx="2396400" cy="524800"/>
          </a:xfrm>
        </p:spPr>
        <p:txBody>
          <a:bodyPr/>
          <a:lstStyle/>
          <a:p>
            <a:r>
              <a:rPr lang="en-IN" dirty="0">
                <a:solidFill>
                  <a:srgbClr val="7030A0"/>
                </a:solidFill>
              </a:rPr>
              <a:t>Mrunal Kshirsagar</a:t>
            </a:r>
          </a:p>
          <a:p>
            <a:endParaRPr lang="en-IN" dirty="0">
              <a:solidFill>
                <a:srgbClr val="7030A0"/>
              </a:solidFill>
            </a:endParaRPr>
          </a:p>
        </p:txBody>
      </p:sp>
      <p:sp>
        <p:nvSpPr>
          <p:cNvPr id="4" name="Title 3">
            <a:extLst>
              <a:ext uri="{FF2B5EF4-FFF2-40B4-BE49-F238E27FC236}">
                <a16:creationId xmlns:a16="http://schemas.microsoft.com/office/drawing/2014/main" id="{4B04AED9-BB08-4A2C-9095-0E3ABA76AB4A}"/>
              </a:ext>
            </a:extLst>
          </p:cNvPr>
          <p:cNvSpPr>
            <a:spLocks noGrp="1"/>
          </p:cNvSpPr>
          <p:nvPr>
            <p:ph type="title" idx="2"/>
          </p:nvPr>
        </p:nvSpPr>
        <p:spPr/>
        <p:txBody>
          <a:bodyPr/>
          <a:lstStyle/>
          <a:p>
            <a:r>
              <a:rPr lang="en-US" b="1" dirty="0">
                <a:solidFill>
                  <a:srgbClr val="7030A0"/>
                </a:solidFill>
              </a:rPr>
              <a:t>Our Team</a:t>
            </a:r>
            <a:endParaRPr lang="en-IN" b="1" dirty="0">
              <a:solidFill>
                <a:srgbClr val="7030A0"/>
              </a:solidFill>
            </a:endParaRPr>
          </a:p>
        </p:txBody>
      </p:sp>
      <p:pic>
        <p:nvPicPr>
          <p:cNvPr id="11" name="Picture 10">
            <a:extLst>
              <a:ext uri="{FF2B5EF4-FFF2-40B4-BE49-F238E27FC236}">
                <a16:creationId xmlns:a16="http://schemas.microsoft.com/office/drawing/2014/main" id="{E0E9A9A3-86E0-48B4-9FB7-F921CDCDBE15}"/>
              </a:ext>
            </a:extLst>
          </p:cNvPr>
          <p:cNvPicPr>
            <a:picLocks noChangeAspect="1"/>
          </p:cNvPicPr>
          <p:nvPr/>
        </p:nvPicPr>
        <p:blipFill>
          <a:blip r:embed="rId2"/>
          <a:stretch>
            <a:fillRect/>
          </a:stretch>
        </p:blipFill>
        <p:spPr>
          <a:xfrm>
            <a:off x="1231579" y="2031094"/>
            <a:ext cx="1842108" cy="1821546"/>
          </a:xfrm>
          <a:prstGeom prst="ellipse">
            <a:avLst/>
          </a:prstGeom>
          <a:ln w="63500" cap="rnd">
            <a:solidFill>
              <a:schemeClr val="bg1"/>
            </a:solidFill>
          </a:ln>
          <a:effectLst/>
        </p:spPr>
      </p:pic>
      <p:pic>
        <p:nvPicPr>
          <p:cNvPr id="13" name="Picture 12">
            <a:extLst>
              <a:ext uri="{FF2B5EF4-FFF2-40B4-BE49-F238E27FC236}">
                <a16:creationId xmlns:a16="http://schemas.microsoft.com/office/drawing/2014/main" id="{78823294-5009-4543-A299-DAC584BE60C6}"/>
              </a:ext>
            </a:extLst>
          </p:cNvPr>
          <p:cNvPicPr>
            <a:picLocks noChangeAspect="1"/>
          </p:cNvPicPr>
          <p:nvPr/>
        </p:nvPicPr>
        <p:blipFill>
          <a:blip r:embed="rId3"/>
          <a:stretch>
            <a:fillRect/>
          </a:stretch>
        </p:blipFill>
        <p:spPr>
          <a:xfrm>
            <a:off x="3916246" y="2031094"/>
            <a:ext cx="1964960" cy="1900508"/>
          </a:xfrm>
          <a:prstGeom prst="ellipse">
            <a:avLst/>
          </a:prstGeom>
          <a:ln w="635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15" name="TextBox 14">
            <a:extLst>
              <a:ext uri="{FF2B5EF4-FFF2-40B4-BE49-F238E27FC236}">
                <a16:creationId xmlns:a16="http://schemas.microsoft.com/office/drawing/2014/main" id="{F5900D8A-8AE6-4437-9237-F2D5A1BE8EB5}"/>
              </a:ext>
            </a:extLst>
          </p:cNvPr>
          <p:cNvSpPr txBox="1"/>
          <p:nvPr/>
        </p:nvSpPr>
        <p:spPr>
          <a:xfrm>
            <a:off x="4042459" y="4257467"/>
            <a:ext cx="2053541" cy="369332"/>
          </a:xfrm>
          <a:prstGeom prst="rect">
            <a:avLst/>
          </a:prstGeom>
          <a:noFill/>
        </p:spPr>
        <p:txBody>
          <a:bodyPr wrap="square">
            <a:spAutoFit/>
          </a:bodyPr>
          <a:lstStyle/>
          <a:p>
            <a:r>
              <a:rPr lang="en-US" dirty="0">
                <a:solidFill>
                  <a:srgbClr val="7030A0"/>
                </a:solidFill>
              </a:rPr>
              <a:t>K</a:t>
            </a:r>
            <a:r>
              <a:rPr lang="en-IN" dirty="0">
                <a:solidFill>
                  <a:srgbClr val="7030A0"/>
                </a:solidFill>
              </a:rPr>
              <a:t>unal Kulkarni</a:t>
            </a:r>
          </a:p>
        </p:txBody>
      </p:sp>
      <p:sp>
        <p:nvSpPr>
          <p:cNvPr id="17" name="TextBox 16">
            <a:extLst>
              <a:ext uri="{FF2B5EF4-FFF2-40B4-BE49-F238E27FC236}">
                <a16:creationId xmlns:a16="http://schemas.microsoft.com/office/drawing/2014/main" id="{46E7A3DE-46D5-4892-9F87-DBEB45698D62}"/>
              </a:ext>
            </a:extLst>
          </p:cNvPr>
          <p:cNvSpPr txBox="1"/>
          <p:nvPr/>
        </p:nvSpPr>
        <p:spPr>
          <a:xfrm>
            <a:off x="6410447" y="4179732"/>
            <a:ext cx="2053541" cy="369332"/>
          </a:xfrm>
          <a:prstGeom prst="rect">
            <a:avLst/>
          </a:prstGeom>
          <a:noFill/>
        </p:spPr>
        <p:txBody>
          <a:bodyPr wrap="square">
            <a:spAutoFit/>
          </a:bodyPr>
          <a:lstStyle/>
          <a:p>
            <a:r>
              <a:rPr lang="en-US" dirty="0">
                <a:solidFill>
                  <a:srgbClr val="7030A0"/>
                </a:solidFill>
              </a:rPr>
              <a:t>Sakshi Shendkar</a:t>
            </a:r>
            <a:endParaRPr lang="en-IN" dirty="0">
              <a:solidFill>
                <a:srgbClr val="7030A0"/>
              </a:solidFill>
            </a:endParaRPr>
          </a:p>
        </p:txBody>
      </p:sp>
      <p:sp>
        <p:nvSpPr>
          <p:cNvPr id="19" name="TextBox 18">
            <a:extLst>
              <a:ext uri="{FF2B5EF4-FFF2-40B4-BE49-F238E27FC236}">
                <a16:creationId xmlns:a16="http://schemas.microsoft.com/office/drawing/2014/main" id="{776FBC98-CDA6-4840-8460-A4348028E0ED}"/>
              </a:ext>
            </a:extLst>
          </p:cNvPr>
          <p:cNvSpPr txBox="1"/>
          <p:nvPr/>
        </p:nvSpPr>
        <p:spPr>
          <a:xfrm>
            <a:off x="9336904" y="4179732"/>
            <a:ext cx="2335192" cy="369332"/>
          </a:xfrm>
          <a:prstGeom prst="rect">
            <a:avLst/>
          </a:prstGeom>
          <a:noFill/>
        </p:spPr>
        <p:txBody>
          <a:bodyPr wrap="square">
            <a:spAutoFit/>
          </a:bodyPr>
          <a:lstStyle/>
          <a:p>
            <a:r>
              <a:rPr lang="en-IN" dirty="0">
                <a:solidFill>
                  <a:srgbClr val="7030A0"/>
                </a:solidFill>
              </a:rPr>
              <a:t>Aditya Thorat</a:t>
            </a:r>
          </a:p>
        </p:txBody>
      </p:sp>
      <p:pic>
        <p:nvPicPr>
          <p:cNvPr id="5" name="Picture 4">
            <a:extLst>
              <a:ext uri="{FF2B5EF4-FFF2-40B4-BE49-F238E27FC236}">
                <a16:creationId xmlns:a16="http://schemas.microsoft.com/office/drawing/2014/main" id="{478FA3F7-1041-46DF-90FA-AE7D504A4169}"/>
              </a:ext>
            </a:extLst>
          </p:cNvPr>
          <p:cNvPicPr>
            <a:picLocks noChangeAspect="1"/>
          </p:cNvPicPr>
          <p:nvPr/>
        </p:nvPicPr>
        <p:blipFill rotWithShape="1">
          <a:blip r:embed="rId4"/>
          <a:srcRect l="26833" t="29615" r="29902" b="39053"/>
          <a:stretch/>
        </p:blipFill>
        <p:spPr>
          <a:xfrm>
            <a:off x="6525087" y="1991613"/>
            <a:ext cx="1746631" cy="1900508"/>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7830A8C6-A853-42A4-B286-83B9C7C95081}"/>
              </a:ext>
            </a:extLst>
          </p:cNvPr>
          <p:cNvPicPr>
            <a:picLocks noChangeAspect="1"/>
          </p:cNvPicPr>
          <p:nvPr/>
        </p:nvPicPr>
        <p:blipFill rotWithShape="1">
          <a:blip r:embed="rId5"/>
          <a:srcRect l="11839" t="9239" r="7348" b="20521"/>
          <a:stretch/>
        </p:blipFill>
        <p:spPr>
          <a:xfrm>
            <a:off x="9213790" y="2031094"/>
            <a:ext cx="1746631" cy="1900508"/>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85513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22C21-6F25-417A-9865-235AAA3C6B0D}"/>
              </a:ext>
            </a:extLst>
          </p:cNvPr>
          <p:cNvSpPr>
            <a:spLocks noGrp="1"/>
          </p:cNvSpPr>
          <p:nvPr>
            <p:ph type="title"/>
          </p:nvPr>
        </p:nvSpPr>
        <p:spPr>
          <a:xfrm>
            <a:off x="2494437" y="3234396"/>
            <a:ext cx="1088896" cy="389207"/>
          </a:xfrm>
        </p:spPr>
        <p:txBody>
          <a:bodyPr/>
          <a:lstStyle/>
          <a:p>
            <a:endParaRPr lang="en-IN" dirty="0"/>
          </a:p>
        </p:txBody>
      </p:sp>
      <p:sp>
        <p:nvSpPr>
          <p:cNvPr id="3" name="Subtitle 2">
            <a:extLst>
              <a:ext uri="{FF2B5EF4-FFF2-40B4-BE49-F238E27FC236}">
                <a16:creationId xmlns:a16="http://schemas.microsoft.com/office/drawing/2014/main" id="{BF291713-CB20-483F-A1AB-FF73F71E1AE9}"/>
              </a:ext>
            </a:extLst>
          </p:cNvPr>
          <p:cNvSpPr>
            <a:spLocks noGrp="1"/>
          </p:cNvSpPr>
          <p:nvPr>
            <p:ph type="subTitle" idx="1"/>
          </p:nvPr>
        </p:nvSpPr>
        <p:spPr>
          <a:xfrm>
            <a:off x="2780315" y="2650850"/>
            <a:ext cx="1581171" cy="1464000"/>
          </a:xfrm>
        </p:spPr>
        <p:txBody>
          <a:bodyPr/>
          <a:lstStyle/>
          <a:p>
            <a:endParaRPr lang="en-IN" dirty="0"/>
          </a:p>
        </p:txBody>
      </p:sp>
      <p:sp>
        <p:nvSpPr>
          <p:cNvPr id="4" name="Title 3">
            <a:extLst>
              <a:ext uri="{FF2B5EF4-FFF2-40B4-BE49-F238E27FC236}">
                <a16:creationId xmlns:a16="http://schemas.microsoft.com/office/drawing/2014/main" id="{2F62FDBD-FDD0-45FE-9A1B-567B0CF2D2DA}"/>
              </a:ext>
            </a:extLst>
          </p:cNvPr>
          <p:cNvSpPr>
            <a:spLocks noGrp="1"/>
          </p:cNvSpPr>
          <p:nvPr>
            <p:ph type="title" idx="2"/>
          </p:nvPr>
        </p:nvSpPr>
        <p:spPr>
          <a:xfrm>
            <a:off x="2554438" y="60941"/>
            <a:ext cx="7231246" cy="573702"/>
          </a:xfrm>
        </p:spPr>
        <p:txBody>
          <a:bodyPr/>
          <a:lstStyle/>
          <a:p>
            <a:r>
              <a:rPr lang="en-GB" b="1" dirty="0"/>
              <a:t>CERTIFICATIONS</a:t>
            </a:r>
            <a:endParaRPr lang="en-IN" b="1" dirty="0"/>
          </a:p>
        </p:txBody>
      </p:sp>
      <p:sp>
        <p:nvSpPr>
          <p:cNvPr id="5" name="Title 4">
            <a:extLst>
              <a:ext uri="{FF2B5EF4-FFF2-40B4-BE49-F238E27FC236}">
                <a16:creationId xmlns:a16="http://schemas.microsoft.com/office/drawing/2014/main" id="{1145F3D9-AC10-42F8-BEF0-77F4CB5BC0D3}"/>
              </a:ext>
            </a:extLst>
          </p:cNvPr>
          <p:cNvSpPr>
            <a:spLocks noGrp="1"/>
          </p:cNvSpPr>
          <p:nvPr>
            <p:ph type="title" idx="3"/>
          </p:nvPr>
        </p:nvSpPr>
        <p:spPr>
          <a:xfrm>
            <a:off x="3163286" y="3087672"/>
            <a:ext cx="2396400" cy="524800"/>
          </a:xfrm>
        </p:spPr>
        <p:txBody>
          <a:bodyPr/>
          <a:lstStyle/>
          <a:p>
            <a:endParaRPr lang="en-IN"/>
          </a:p>
        </p:txBody>
      </p:sp>
      <p:sp>
        <p:nvSpPr>
          <p:cNvPr id="6" name="Subtitle 5">
            <a:extLst>
              <a:ext uri="{FF2B5EF4-FFF2-40B4-BE49-F238E27FC236}">
                <a16:creationId xmlns:a16="http://schemas.microsoft.com/office/drawing/2014/main" id="{ACFFDAE0-FD90-4738-87EA-97F3C788888C}"/>
              </a:ext>
            </a:extLst>
          </p:cNvPr>
          <p:cNvSpPr>
            <a:spLocks noGrp="1"/>
          </p:cNvSpPr>
          <p:nvPr>
            <p:ph type="subTitle" idx="4"/>
          </p:nvPr>
        </p:nvSpPr>
        <p:spPr>
          <a:xfrm>
            <a:off x="3279536" y="2891603"/>
            <a:ext cx="2396400" cy="1464000"/>
          </a:xfrm>
        </p:spPr>
        <p:txBody>
          <a:bodyPr/>
          <a:lstStyle/>
          <a:p>
            <a:endParaRPr lang="en-IN"/>
          </a:p>
        </p:txBody>
      </p:sp>
      <p:sp>
        <p:nvSpPr>
          <p:cNvPr id="7" name="Title 6">
            <a:extLst>
              <a:ext uri="{FF2B5EF4-FFF2-40B4-BE49-F238E27FC236}">
                <a16:creationId xmlns:a16="http://schemas.microsoft.com/office/drawing/2014/main" id="{24B65005-FEA5-4AD6-8924-331D4A78415D}"/>
              </a:ext>
            </a:extLst>
          </p:cNvPr>
          <p:cNvSpPr>
            <a:spLocks noGrp="1"/>
          </p:cNvSpPr>
          <p:nvPr>
            <p:ph type="title" idx="5"/>
          </p:nvPr>
        </p:nvSpPr>
        <p:spPr>
          <a:xfrm>
            <a:off x="5146585" y="3234396"/>
            <a:ext cx="2396400" cy="524800"/>
          </a:xfrm>
        </p:spPr>
        <p:txBody>
          <a:bodyPr/>
          <a:lstStyle/>
          <a:p>
            <a:endParaRPr lang="en-IN"/>
          </a:p>
        </p:txBody>
      </p:sp>
      <p:sp>
        <p:nvSpPr>
          <p:cNvPr id="8" name="Subtitle 7">
            <a:extLst>
              <a:ext uri="{FF2B5EF4-FFF2-40B4-BE49-F238E27FC236}">
                <a16:creationId xmlns:a16="http://schemas.microsoft.com/office/drawing/2014/main" id="{94DBFD59-A8FF-40BD-BE19-917CD7928A42}"/>
              </a:ext>
            </a:extLst>
          </p:cNvPr>
          <p:cNvSpPr>
            <a:spLocks noGrp="1"/>
          </p:cNvSpPr>
          <p:nvPr>
            <p:ph type="subTitle" idx="6"/>
          </p:nvPr>
        </p:nvSpPr>
        <p:spPr>
          <a:xfrm>
            <a:off x="4661702" y="2355672"/>
            <a:ext cx="2396400" cy="1464000"/>
          </a:xfrm>
        </p:spPr>
        <p:txBody>
          <a:bodyPr/>
          <a:lstStyle/>
          <a:p>
            <a:endParaRPr lang="en-IN"/>
          </a:p>
        </p:txBody>
      </p:sp>
      <p:sp>
        <p:nvSpPr>
          <p:cNvPr id="9" name="Title 8">
            <a:extLst>
              <a:ext uri="{FF2B5EF4-FFF2-40B4-BE49-F238E27FC236}">
                <a16:creationId xmlns:a16="http://schemas.microsoft.com/office/drawing/2014/main" id="{0CEE4D00-1A41-4357-9031-314D2D1B56F8}"/>
              </a:ext>
            </a:extLst>
          </p:cNvPr>
          <p:cNvSpPr>
            <a:spLocks noGrp="1"/>
          </p:cNvSpPr>
          <p:nvPr>
            <p:ph type="title" idx="7"/>
          </p:nvPr>
        </p:nvSpPr>
        <p:spPr>
          <a:xfrm>
            <a:off x="5765375" y="3540785"/>
            <a:ext cx="2396400" cy="524800"/>
          </a:xfrm>
        </p:spPr>
        <p:txBody>
          <a:bodyPr/>
          <a:lstStyle/>
          <a:p>
            <a:endParaRPr lang="en-IN"/>
          </a:p>
        </p:txBody>
      </p:sp>
      <p:sp>
        <p:nvSpPr>
          <p:cNvPr id="10" name="Subtitle 9">
            <a:extLst>
              <a:ext uri="{FF2B5EF4-FFF2-40B4-BE49-F238E27FC236}">
                <a16:creationId xmlns:a16="http://schemas.microsoft.com/office/drawing/2014/main" id="{641091EA-6E9C-4E1E-A72E-EB0FD06C31FD}"/>
              </a:ext>
            </a:extLst>
          </p:cNvPr>
          <p:cNvSpPr>
            <a:spLocks noGrp="1"/>
          </p:cNvSpPr>
          <p:nvPr>
            <p:ph type="subTitle" idx="8"/>
          </p:nvPr>
        </p:nvSpPr>
        <p:spPr>
          <a:xfrm>
            <a:off x="4940896" y="3131661"/>
            <a:ext cx="2396400" cy="1464000"/>
          </a:xfrm>
        </p:spPr>
        <p:txBody>
          <a:bodyPr/>
          <a:lstStyle/>
          <a:p>
            <a:endParaRPr lang="en-IN"/>
          </a:p>
        </p:txBody>
      </p:sp>
      <p:pic>
        <p:nvPicPr>
          <p:cNvPr id="12" name="Picture 11">
            <a:extLst>
              <a:ext uri="{FF2B5EF4-FFF2-40B4-BE49-F238E27FC236}">
                <a16:creationId xmlns:a16="http://schemas.microsoft.com/office/drawing/2014/main" id="{C88ABF54-A9C6-451B-B552-D32B06049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2168" y="1438183"/>
            <a:ext cx="8591404" cy="5419817"/>
          </a:xfrm>
          <a:prstGeom prst="rect">
            <a:avLst/>
          </a:prstGeom>
        </p:spPr>
      </p:pic>
      <p:sp>
        <p:nvSpPr>
          <p:cNvPr id="11" name="TextBox 10">
            <a:extLst>
              <a:ext uri="{FF2B5EF4-FFF2-40B4-BE49-F238E27FC236}">
                <a16:creationId xmlns:a16="http://schemas.microsoft.com/office/drawing/2014/main" id="{A573D7B2-D9AE-4E56-8C09-B247917BDE2F}"/>
              </a:ext>
            </a:extLst>
          </p:cNvPr>
          <p:cNvSpPr txBox="1"/>
          <p:nvPr/>
        </p:nvSpPr>
        <p:spPr>
          <a:xfrm>
            <a:off x="1038687" y="748370"/>
            <a:ext cx="5663954" cy="369332"/>
          </a:xfrm>
          <a:prstGeom prst="rect">
            <a:avLst/>
          </a:prstGeom>
          <a:noFill/>
        </p:spPr>
        <p:txBody>
          <a:bodyPr wrap="square" rtlCol="0">
            <a:spAutoFit/>
          </a:bodyPr>
          <a:lstStyle/>
          <a:p>
            <a:r>
              <a:rPr lang="en-US" dirty="0">
                <a:solidFill>
                  <a:schemeClr val="accent4">
                    <a:lumMod val="50000"/>
                  </a:schemeClr>
                </a:solidFill>
              </a:rPr>
              <a:t>Implementation Paper Certificates</a:t>
            </a:r>
            <a:endParaRPr lang="en-IN" dirty="0">
              <a:solidFill>
                <a:schemeClr val="accent4">
                  <a:lumMod val="50000"/>
                </a:schemeClr>
              </a:solidFill>
            </a:endParaRPr>
          </a:p>
        </p:txBody>
      </p:sp>
    </p:spTree>
    <p:extLst>
      <p:ext uri="{BB962C8B-B14F-4D97-AF65-F5344CB8AC3E}">
        <p14:creationId xmlns:p14="http://schemas.microsoft.com/office/powerpoint/2010/main" val="16365194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22C21-6F25-417A-9865-235AAA3C6B0D}"/>
              </a:ext>
            </a:extLst>
          </p:cNvPr>
          <p:cNvSpPr>
            <a:spLocks noGrp="1"/>
          </p:cNvSpPr>
          <p:nvPr>
            <p:ph type="title"/>
          </p:nvPr>
        </p:nvSpPr>
        <p:spPr>
          <a:xfrm>
            <a:off x="2494437" y="3234396"/>
            <a:ext cx="1088896" cy="389207"/>
          </a:xfrm>
        </p:spPr>
        <p:txBody>
          <a:bodyPr/>
          <a:lstStyle/>
          <a:p>
            <a:endParaRPr lang="en-IN" dirty="0"/>
          </a:p>
        </p:txBody>
      </p:sp>
      <p:sp>
        <p:nvSpPr>
          <p:cNvPr id="3" name="Subtitle 2">
            <a:extLst>
              <a:ext uri="{FF2B5EF4-FFF2-40B4-BE49-F238E27FC236}">
                <a16:creationId xmlns:a16="http://schemas.microsoft.com/office/drawing/2014/main" id="{BF291713-CB20-483F-A1AB-FF73F71E1AE9}"/>
              </a:ext>
            </a:extLst>
          </p:cNvPr>
          <p:cNvSpPr>
            <a:spLocks noGrp="1"/>
          </p:cNvSpPr>
          <p:nvPr>
            <p:ph type="subTitle" idx="1"/>
          </p:nvPr>
        </p:nvSpPr>
        <p:spPr>
          <a:xfrm>
            <a:off x="1965086" y="2650850"/>
            <a:ext cx="2396400" cy="1464000"/>
          </a:xfrm>
        </p:spPr>
        <p:txBody>
          <a:bodyPr/>
          <a:lstStyle/>
          <a:p>
            <a:endParaRPr lang="en-IN" dirty="0"/>
          </a:p>
        </p:txBody>
      </p:sp>
      <p:sp>
        <p:nvSpPr>
          <p:cNvPr id="4" name="Title 3">
            <a:extLst>
              <a:ext uri="{FF2B5EF4-FFF2-40B4-BE49-F238E27FC236}">
                <a16:creationId xmlns:a16="http://schemas.microsoft.com/office/drawing/2014/main" id="{2F62FDBD-FDD0-45FE-9A1B-567B0CF2D2DA}"/>
              </a:ext>
            </a:extLst>
          </p:cNvPr>
          <p:cNvSpPr>
            <a:spLocks noGrp="1"/>
          </p:cNvSpPr>
          <p:nvPr>
            <p:ph type="title" idx="2"/>
          </p:nvPr>
        </p:nvSpPr>
        <p:spPr>
          <a:xfrm>
            <a:off x="2866506" y="2728979"/>
            <a:ext cx="6545179" cy="763600"/>
          </a:xfrm>
        </p:spPr>
        <p:txBody>
          <a:bodyPr/>
          <a:lstStyle/>
          <a:p>
            <a:endParaRPr lang="en-IN" dirty="0"/>
          </a:p>
        </p:txBody>
      </p:sp>
      <p:sp>
        <p:nvSpPr>
          <p:cNvPr id="5" name="Title 4">
            <a:extLst>
              <a:ext uri="{FF2B5EF4-FFF2-40B4-BE49-F238E27FC236}">
                <a16:creationId xmlns:a16="http://schemas.microsoft.com/office/drawing/2014/main" id="{1145F3D9-AC10-42F8-BEF0-77F4CB5BC0D3}"/>
              </a:ext>
            </a:extLst>
          </p:cNvPr>
          <p:cNvSpPr>
            <a:spLocks noGrp="1"/>
          </p:cNvSpPr>
          <p:nvPr>
            <p:ph type="title" idx="3"/>
          </p:nvPr>
        </p:nvSpPr>
        <p:spPr>
          <a:xfrm>
            <a:off x="3163286" y="3087672"/>
            <a:ext cx="2396400" cy="524800"/>
          </a:xfrm>
        </p:spPr>
        <p:txBody>
          <a:bodyPr/>
          <a:lstStyle/>
          <a:p>
            <a:endParaRPr lang="en-IN"/>
          </a:p>
        </p:txBody>
      </p:sp>
      <p:sp>
        <p:nvSpPr>
          <p:cNvPr id="6" name="Subtitle 5">
            <a:extLst>
              <a:ext uri="{FF2B5EF4-FFF2-40B4-BE49-F238E27FC236}">
                <a16:creationId xmlns:a16="http://schemas.microsoft.com/office/drawing/2014/main" id="{ACFFDAE0-FD90-4738-87EA-97F3C788888C}"/>
              </a:ext>
            </a:extLst>
          </p:cNvPr>
          <p:cNvSpPr>
            <a:spLocks noGrp="1"/>
          </p:cNvSpPr>
          <p:nvPr>
            <p:ph type="subTitle" idx="4"/>
          </p:nvPr>
        </p:nvSpPr>
        <p:spPr>
          <a:xfrm>
            <a:off x="3279536" y="2891603"/>
            <a:ext cx="2396400" cy="1464000"/>
          </a:xfrm>
        </p:spPr>
        <p:txBody>
          <a:bodyPr/>
          <a:lstStyle/>
          <a:p>
            <a:endParaRPr lang="en-IN"/>
          </a:p>
        </p:txBody>
      </p:sp>
      <p:sp>
        <p:nvSpPr>
          <p:cNvPr id="7" name="Title 6">
            <a:extLst>
              <a:ext uri="{FF2B5EF4-FFF2-40B4-BE49-F238E27FC236}">
                <a16:creationId xmlns:a16="http://schemas.microsoft.com/office/drawing/2014/main" id="{24B65005-FEA5-4AD6-8924-331D4A78415D}"/>
              </a:ext>
            </a:extLst>
          </p:cNvPr>
          <p:cNvSpPr>
            <a:spLocks noGrp="1"/>
          </p:cNvSpPr>
          <p:nvPr>
            <p:ph type="title" idx="5"/>
          </p:nvPr>
        </p:nvSpPr>
        <p:spPr>
          <a:xfrm>
            <a:off x="5146585" y="3234396"/>
            <a:ext cx="2396400" cy="524800"/>
          </a:xfrm>
        </p:spPr>
        <p:txBody>
          <a:bodyPr/>
          <a:lstStyle/>
          <a:p>
            <a:endParaRPr lang="en-IN"/>
          </a:p>
        </p:txBody>
      </p:sp>
      <p:sp>
        <p:nvSpPr>
          <p:cNvPr id="8" name="Subtitle 7">
            <a:extLst>
              <a:ext uri="{FF2B5EF4-FFF2-40B4-BE49-F238E27FC236}">
                <a16:creationId xmlns:a16="http://schemas.microsoft.com/office/drawing/2014/main" id="{94DBFD59-A8FF-40BD-BE19-917CD7928A42}"/>
              </a:ext>
            </a:extLst>
          </p:cNvPr>
          <p:cNvSpPr>
            <a:spLocks noGrp="1"/>
          </p:cNvSpPr>
          <p:nvPr>
            <p:ph type="subTitle" idx="6"/>
          </p:nvPr>
        </p:nvSpPr>
        <p:spPr>
          <a:xfrm>
            <a:off x="4661702" y="2355672"/>
            <a:ext cx="2396400" cy="1464000"/>
          </a:xfrm>
        </p:spPr>
        <p:txBody>
          <a:bodyPr/>
          <a:lstStyle/>
          <a:p>
            <a:endParaRPr lang="en-IN"/>
          </a:p>
        </p:txBody>
      </p:sp>
      <p:sp>
        <p:nvSpPr>
          <p:cNvPr id="9" name="Title 8">
            <a:extLst>
              <a:ext uri="{FF2B5EF4-FFF2-40B4-BE49-F238E27FC236}">
                <a16:creationId xmlns:a16="http://schemas.microsoft.com/office/drawing/2014/main" id="{0CEE4D00-1A41-4357-9031-314D2D1B56F8}"/>
              </a:ext>
            </a:extLst>
          </p:cNvPr>
          <p:cNvSpPr>
            <a:spLocks noGrp="1"/>
          </p:cNvSpPr>
          <p:nvPr>
            <p:ph type="title" idx="7"/>
          </p:nvPr>
        </p:nvSpPr>
        <p:spPr>
          <a:xfrm>
            <a:off x="5765375" y="3540785"/>
            <a:ext cx="2396400" cy="524800"/>
          </a:xfrm>
        </p:spPr>
        <p:txBody>
          <a:bodyPr/>
          <a:lstStyle/>
          <a:p>
            <a:endParaRPr lang="en-IN"/>
          </a:p>
        </p:txBody>
      </p:sp>
      <p:sp>
        <p:nvSpPr>
          <p:cNvPr id="10" name="Subtitle 9">
            <a:extLst>
              <a:ext uri="{FF2B5EF4-FFF2-40B4-BE49-F238E27FC236}">
                <a16:creationId xmlns:a16="http://schemas.microsoft.com/office/drawing/2014/main" id="{641091EA-6E9C-4E1E-A72E-EB0FD06C31FD}"/>
              </a:ext>
            </a:extLst>
          </p:cNvPr>
          <p:cNvSpPr>
            <a:spLocks noGrp="1"/>
          </p:cNvSpPr>
          <p:nvPr>
            <p:ph type="subTitle" idx="8"/>
          </p:nvPr>
        </p:nvSpPr>
        <p:spPr>
          <a:xfrm>
            <a:off x="4940896" y="3131661"/>
            <a:ext cx="2396400" cy="1464000"/>
          </a:xfrm>
        </p:spPr>
        <p:txBody>
          <a:bodyPr/>
          <a:lstStyle/>
          <a:p>
            <a:endParaRPr lang="en-IN"/>
          </a:p>
        </p:txBody>
      </p:sp>
      <p:pic>
        <p:nvPicPr>
          <p:cNvPr id="12" name="Picture 11">
            <a:extLst>
              <a:ext uri="{FF2B5EF4-FFF2-40B4-BE49-F238E27FC236}">
                <a16:creationId xmlns:a16="http://schemas.microsoft.com/office/drawing/2014/main" id="{20EB1F2E-DB55-4809-9716-F99B312E8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899" y="155282"/>
            <a:ext cx="8811771" cy="6455135"/>
          </a:xfrm>
          <a:prstGeom prst="rect">
            <a:avLst/>
          </a:prstGeom>
        </p:spPr>
      </p:pic>
    </p:spTree>
    <p:extLst>
      <p:ext uri="{BB962C8B-B14F-4D97-AF65-F5344CB8AC3E}">
        <p14:creationId xmlns:p14="http://schemas.microsoft.com/office/powerpoint/2010/main" val="2834540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22C21-6F25-417A-9865-235AAA3C6B0D}"/>
              </a:ext>
            </a:extLst>
          </p:cNvPr>
          <p:cNvSpPr>
            <a:spLocks noGrp="1"/>
          </p:cNvSpPr>
          <p:nvPr>
            <p:ph type="title"/>
          </p:nvPr>
        </p:nvSpPr>
        <p:spPr>
          <a:xfrm>
            <a:off x="2494437" y="3234396"/>
            <a:ext cx="1088896" cy="389207"/>
          </a:xfrm>
        </p:spPr>
        <p:txBody>
          <a:bodyPr/>
          <a:lstStyle/>
          <a:p>
            <a:endParaRPr lang="en-IN" dirty="0"/>
          </a:p>
        </p:txBody>
      </p:sp>
      <p:sp>
        <p:nvSpPr>
          <p:cNvPr id="3" name="Subtitle 2">
            <a:extLst>
              <a:ext uri="{FF2B5EF4-FFF2-40B4-BE49-F238E27FC236}">
                <a16:creationId xmlns:a16="http://schemas.microsoft.com/office/drawing/2014/main" id="{BF291713-CB20-483F-A1AB-FF73F71E1AE9}"/>
              </a:ext>
            </a:extLst>
          </p:cNvPr>
          <p:cNvSpPr>
            <a:spLocks noGrp="1"/>
          </p:cNvSpPr>
          <p:nvPr>
            <p:ph type="subTitle" idx="1"/>
          </p:nvPr>
        </p:nvSpPr>
        <p:spPr>
          <a:xfrm>
            <a:off x="1965086" y="2650850"/>
            <a:ext cx="2396400" cy="1464000"/>
          </a:xfrm>
        </p:spPr>
        <p:txBody>
          <a:bodyPr/>
          <a:lstStyle/>
          <a:p>
            <a:endParaRPr lang="en-IN" dirty="0"/>
          </a:p>
        </p:txBody>
      </p:sp>
      <p:sp>
        <p:nvSpPr>
          <p:cNvPr id="4" name="Title 3">
            <a:extLst>
              <a:ext uri="{FF2B5EF4-FFF2-40B4-BE49-F238E27FC236}">
                <a16:creationId xmlns:a16="http://schemas.microsoft.com/office/drawing/2014/main" id="{2F62FDBD-FDD0-45FE-9A1B-567B0CF2D2DA}"/>
              </a:ext>
            </a:extLst>
          </p:cNvPr>
          <p:cNvSpPr>
            <a:spLocks noGrp="1"/>
          </p:cNvSpPr>
          <p:nvPr>
            <p:ph type="title" idx="2"/>
          </p:nvPr>
        </p:nvSpPr>
        <p:spPr>
          <a:xfrm>
            <a:off x="2866506" y="2728979"/>
            <a:ext cx="6545179" cy="763600"/>
          </a:xfrm>
        </p:spPr>
        <p:txBody>
          <a:bodyPr/>
          <a:lstStyle/>
          <a:p>
            <a:endParaRPr lang="en-IN" dirty="0"/>
          </a:p>
        </p:txBody>
      </p:sp>
      <p:sp>
        <p:nvSpPr>
          <p:cNvPr id="5" name="Title 4">
            <a:extLst>
              <a:ext uri="{FF2B5EF4-FFF2-40B4-BE49-F238E27FC236}">
                <a16:creationId xmlns:a16="http://schemas.microsoft.com/office/drawing/2014/main" id="{1145F3D9-AC10-42F8-BEF0-77F4CB5BC0D3}"/>
              </a:ext>
            </a:extLst>
          </p:cNvPr>
          <p:cNvSpPr>
            <a:spLocks noGrp="1"/>
          </p:cNvSpPr>
          <p:nvPr>
            <p:ph type="title" idx="3"/>
          </p:nvPr>
        </p:nvSpPr>
        <p:spPr>
          <a:xfrm>
            <a:off x="3163286" y="3087672"/>
            <a:ext cx="2396400" cy="524800"/>
          </a:xfrm>
        </p:spPr>
        <p:txBody>
          <a:bodyPr/>
          <a:lstStyle/>
          <a:p>
            <a:endParaRPr lang="en-IN"/>
          </a:p>
        </p:txBody>
      </p:sp>
      <p:sp>
        <p:nvSpPr>
          <p:cNvPr id="6" name="Subtitle 5">
            <a:extLst>
              <a:ext uri="{FF2B5EF4-FFF2-40B4-BE49-F238E27FC236}">
                <a16:creationId xmlns:a16="http://schemas.microsoft.com/office/drawing/2014/main" id="{ACFFDAE0-FD90-4738-87EA-97F3C788888C}"/>
              </a:ext>
            </a:extLst>
          </p:cNvPr>
          <p:cNvSpPr>
            <a:spLocks noGrp="1"/>
          </p:cNvSpPr>
          <p:nvPr>
            <p:ph type="subTitle" idx="4"/>
          </p:nvPr>
        </p:nvSpPr>
        <p:spPr>
          <a:xfrm>
            <a:off x="3279536" y="2891603"/>
            <a:ext cx="2396400" cy="1464000"/>
          </a:xfrm>
        </p:spPr>
        <p:txBody>
          <a:bodyPr/>
          <a:lstStyle/>
          <a:p>
            <a:endParaRPr lang="en-IN"/>
          </a:p>
        </p:txBody>
      </p:sp>
      <p:sp>
        <p:nvSpPr>
          <p:cNvPr id="7" name="Title 6">
            <a:extLst>
              <a:ext uri="{FF2B5EF4-FFF2-40B4-BE49-F238E27FC236}">
                <a16:creationId xmlns:a16="http://schemas.microsoft.com/office/drawing/2014/main" id="{24B65005-FEA5-4AD6-8924-331D4A78415D}"/>
              </a:ext>
            </a:extLst>
          </p:cNvPr>
          <p:cNvSpPr>
            <a:spLocks noGrp="1"/>
          </p:cNvSpPr>
          <p:nvPr>
            <p:ph type="title" idx="5"/>
          </p:nvPr>
        </p:nvSpPr>
        <p:spPr>
          <a:xfrm>
            <a:off x="5146585" y="3234396"/>
            <a:ext cx="2396400" cy="524800"/>
          </a:xfrm>
        </p:spPr>
        <p:txBody>
          <a:bodyPr/>
          <a:lstStyle/>
          <a:p>
            <a:endParaRPr lang="en-IN"/>
          </a:p>
        </p:txBody>
      </p:sp>
      <p:sp>
        <p:nvSpPr>
          <p:cNvPr id="8" name="Subtitle 7">
            <a:extLst>
              <a:ext uri="{FF2B5EF4-FFF2-40B4-BE49-F238E27FC236}">
                <a16:creationId xmlns:a16="http://schemas.microsoft.com/office/drawing/2014/main" id="{94DBFD59-A8FF-40BD-BE19-917CD7928A42}"/>
              </a:ext>
            </a:extLst>
          </p:cNvPr>
          <p:cNvSpPr>
            <a:spLocks noGrp="1"/>
          </p:cNvSpPr>
          <p:nvPr>
            <p:ph type="subTitle" idx="6"/>
          </p:nvPr>
        </p:nvSpPr>
        <p:spPr>
          <a:xfrm>
            <a:off x="4661702" y="2355672"/>
            <a:ext cx="2396400" cy="1464000"/>
          </a:xfrm>
        </p:spPr>
        <p:txBody>
          <a:bodyPr/>
          <a:lstStyle/>
          <a:p>
            <a:endParaRPr lang="en-IN"/>
          </a:p>
        </p:txBody>
      </p:sp>
      <p:sp>
        <p:nvSpPr>
          <p:cNvPr id="9" name="Title 8">
            <a:extLst>
              <a:ext uri="{FF2B5EF4-FFF2-40B4-BE49-F238E27FC236}">
                <a16:creationId xmlns:a16="http://schemas.microsoft.com/office/drawing/2014/main" id="{0CEE4D00-1A41-4357-9031-314D2D1B56F8}"/>
              </a:ext>
            </a:extLst>
          </p:cNvPr>
          <p:cNvSpPr>
            <a:spLocks noGrp="1"/>
          </p:cNvSpPr>
          <p:nvPr>
            <p:ph type="title" idx="7"/>
          </p:nvPr>
        </p:nvSpPr>
        <p:spPr>
          <a:xfrm>
            <a:off x="5765375" y="3540785"/>
            <a:ext cx="2396400" cy="524800"/>
          </a:xfrm>
        </p:spPr>
        <p:txBody>
          <a:bodyPr/>
          <a:lstStyle/>
          <a:p>
            <a:endParaRPr lang="en-IN"/>
          </a:p>
        </p:txBody>
      </p:sp>
      <p:sp>
        <p:nvSpPr>
          <p:cNvPr id="10" name="Subtitle 9">
            <a:extLst>
              <a:ext uri="{FF2B5EF4-FFF2-40B4-BE49-F238E27FC236}">
                <a16:creationId xmlns:a16="http://schemas.microsoft.com/office/drawing/2014/main" id="{641091EA-6E9C-4E1E-A72E-EB0FD06C31FD}"/>
              </a:ext>
            </a:extLst>
          </p:cNvPr>
          <p:cNvSpPr>
            <a:spLocks noGrp="1"/>
          </p:cNvSpPr>
          <p:nvPr>
            <p:ph type="subTitle" idx="8"/>
          </p:nvPr>
        </p:nvSpPr>
        <p:spPr>
          <a:xfrm>
            <a:off x="4940896" y="3131661"/>
            <a:ext cx="2396400" cy="1464000"/>
          </a:xfrm>
        </p:spPr>
        <p:txBody>
          <a:bodyPr/>
          <a:lstStyle/>
          <a:p>
            <a:endParaRPr lang="en-IN"/>
          </a:p>
        </p:txBody>
      </p:sp>
      <p:pic>
        <p:nvPicPr>
          <p:cNvPr id="12" name="Picture 11">
            <a:extLst>
              <a:ext uri="{FF2B5EF4-FFF2-40B4-BE49-F238E27FC236}">
                <a16:creationId xmlns:a16="http://schemas.microsoft.com/office/drawing/2014/main" id="{FEAD3CDE-4E4D-41AF-A40D-AF7309EDA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993" y="202897"/>
            <a:ext cx="8816306" cy="6452205"/>
          </a:xfrm>
          <a:prstGeom prst="rect">
            <a:avLst/>
          </a:prstGeom>
        </p:spPr>
      </p:pic>
    </p:spTree>
    <p:extLst>
      <p:ext uri="{BB962C8B-B14F-4D97-AF65-F5344CB8AC3E}">
        <p14:creationId xmlns:p14="http://schemas.microsoft.com/office/powerpoint/2010/main" val="40586691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22C21-6F25-417A-9865-235AAA3C6B0D}"/>
              </a:ext>
            </a:extLst>
          </p:cNvPr>
          <p:cNvSpPr>
            <a:spLocks noGrp="1"/>
          </p:cNvSpPr>
          <p:nvPr>
            <p:ph type="title"/>
          </p:nvPr>
        </p:nvSpPr>
        <p:spPr>
          <a:xfrm>
            <a:off x="2494437" y="3234396"/>
            <a:ext cx="1088896" cy="389207"/>
          </a:xfrm>
        </p:spPr>
        <p:txBody>
          <a:bodyPr/>
          <a:lstStyle/>
          <a:p>
            <a:endParaRPr lang="en-IN" dirty="0"/>
          </a:p>
        </p:txBody>
      </p:sp>
      <p:sp>
        <p:nvSpPr>
          <p:cNvPr id="3" name="Subtitle 2">
            <a:extLst>
              <a:ext uri="{FF2B5EF4-FFF2-40B4-BE49-F238E27FC236}">
                <a16:creationId xmlns:a16="http://schemas.microsoft.com/office/drawing/2014/main" id="{BF291713-CB20-483F-A1AB-FF73F71E1AE9}"/>
              </a:ext>
            </a:extLst>
          </p:cNvPr>
          <p:cNvSpPr>
            <a:spLocks noGrp="1"/>
          </p:cNvSpPr>
          <p:nvPr>
            <p:ph type="subTitle" idx="1"/>
          </p:nvPr>
        </p:nvSpPr>
        <p:spPr>
          <a:xfrm>
            <a:off x="1965086" y="2650850"/>
            <a:ext cx="2396400" cy="1464000"/>
          </a:xfrm>
        </p:spPr>
        <p:txBody>
          <a:bodyPr/>
          <a:lstStyle/>
          <a:p>
            <a:endParaRPr lang="en-IN" dirty="0"/>
          </a:p>
        </p:txBody>
      </p:sp>
      <p:sp>
        <p:nvSpPr>
          <p:cNvPr id="4" name="Title 3">
            <a:extLst>
              <a:ext uri="{FF2B5EF4-FFF2-40B4-BE49-F238E27FC236}">
                <a16:creationId xmlns:a16="http://schemas.microsoft.com/office/drawing/2014/main" id="{2F62FDBD-FDD0-45FE-9A1B-567B0CF2D2DA}"/>
              </a:ext>
            </a:extLst>
          </p:cNvPr>
          <p:cNvSpPr>
            <a:spLocks noGrp="1"/>
          </p:cNvSpPr>
          <p:nvPr>
            <p:ph type="title" idx="2"/>
          </p:nvPr>
        </p:nvSpPr>
        <p:spPr>
          <a:xfrm>
            <a:off x="2866506" y="2728979"/>
            <a:ext cx="6545179" cy="763600"/>
          </a:xfrm>
        </p:spPr>
        <p:txBody>
          <a:bodyPr/>
          <a:lstStyle/>
          <a:p>
            <a:endParaRPr lang="en-IN" dirty="0"/>
          </a:p>
        </p:txBody>
      </p:sp>
      <p:sp>
        <p:nvSpPr>
          <p:cNvPr id="5" name="Title 4">
            <a:extLst>
              <a:ext uri="{FF2B5EF4-FFF2-40B4-BE49-F238E27FC236}">
                <a16:creationId xmlns:a16="http://schemas.microsoft.com/office/drawing/2014/main" id="{1145F3D9-AC10-42F8-BEF0-77F4CB5BC0D3}"/>
              </a:ext>
            </a:extLst>
          </p:cNvPr>
          <p:cNvSpPr>
            <a:spLocks noGrp="1"/>
          </p:cNvSpPr>
          <p:nvPr>
            <p:ph type="title" idx="3"/>
          </p:nvPr>
        </p:nvSpPr>
        <p:spPr>
          <a:xfrm>
            <a:off x="3163286" y="3087672"/>
            <a:ext cx="2396400" cy="524800"/>
          </a:xfrm>
        </p:spPr>
        <p:txBody>
          <a:bodyPr/>
          <a:lstStyle/>
          <a:p>
            <a:endParaRPr lang="en-IN"/>
          </a:p>
        </p:txBody>
      </p:sp>
      <p:sp>
        <p:nvSpPr>
          <p:cNvPr id="6" name="Subtitle 5">
            <a:extLst>
              <a:ext uri="{FF2B5EF4-FFF2-40B4-BE49-F238E27FC236}">
                <a16:creationId xmlns:a16="http://schemas.microsoft.com/office/drawing/2014/main" id="{ACFFDAE0-FD90-4738-87EA-97F3C788888C}"/>
              </a:ext>
            </a:extLst>
          </p:cNvPr>
          <p:cNvSpPr>
            <a:spLocks noGrp="1"/>
          </p:cNvSpPr>
          <p:nvPr>
            <p:ph type="subTitle" idx="4"/>
          </p:nvPr>
        </p:nvSpPr>
        <p:spPr>
          <a:xfrm>
            <a:off x="3279536" y="2891603"/>
            <a:ext cx="2396400" cy="1464000"/>
          </a:xfrm>
        </p:spPr>
        <p:txBody>
          <a:bodyPr/>
          <a:lstStyle/>
          <a:p>
            <a:endParaRPr lang="en-IN"/>
          </a:p>
        </p:txBody>
      </p:sp>
      <p:sp>
        <p:nvSpPr>
          <p:cNvPr id="7" name="Title 6">
            <a:extLst>
              <a:ext uri="{FF2B5EF4-FFF2-40B4-BE49-F238E27FC236}">
                <a16:creationId xmlns:a16="http://schemas.microsoft.com/office/drawing/2014/main" id="{24B65005-FEA5-4AD6-8924-331D4A78415D}"/>
              </a:ext>
            </a:extLst>
          </p:cNvPr>
          <p:cNvSpPr>
            <a:spLocks noGrp="1"/>
          </p:cNvSpPr>
          <p:nvPr>
            <p:ph type="title" idx="5"/>
          </p:nvPr>
        </p:nvSpPr>
        <p:spPr>
          <a:xfrm>
            <a:off x="5146585" y="3234396"/>
            <a:ext cx="2396400" cy="524800"/>
          </a:xfrm>
        </p:spPr>
        <p:txBody>
          <a:bodyPr/>
          <a:lstStyle/>
          <a:p>
            <a:endParaRPr lang="en-IN"/>
          </a:p>
        </p:txBody>
      </p:sp>
      <p:sp>
        <p:nvSpPr>
          <p:cNvPr id="8" name="Subtitle 7">
            <a:extLst>
              <a:ext uri="{FF2B5EF4-FFF2-40B4-BE49-F238E27FC236}">
                <a16:creationId xmlns:a16="http://schemas.microsoft.com/office/drawing/2014/main" id="{94DBFD59-A8FF-40BD-BE19-917CD7928A42}"/>
              </a:ext>
            </a:extLst>
          </p:cNvPr>
          <p:cNvSpPr>
            <a:spLocks noGrp="1"/>
          </p:cNvSpPr>
          <p:nvPr>
            <p:ph type="subTitle" idx="6"/>
          </p:nvPr>
        </p:nvSpPr>
        <p:spPr>
          <a:xfrm>
            <a:off x="4661702" y="2355672"/>
            <a:ext cx="2396400" cy="1464000"/>
          </a:xfrm>
        </p:spPr>
        <p:txBody>
          <a:bodyPr/>
          <a:lstStyle/>
          <a:p>
            <a:endParaRPr lang="en-IN"/>
          </a:p>
        </p:txBody>
      </p:sp>
      <p:sp>
        <p:nvSpPr>
          <p:cNvPr id="9" name="Title 8">
            <a:extLst>
              <a:ext uri="{FF2B5EF4-FFF2-40B4-BE49-F238E27FC236}">
                <a16:creationId xmlns:a16="http://schemas.microsoft.com/office/drawing/2014/main" id="{0CEE4D00-1A41-4357-9031-314D2D1B56F8}"/>
              </a:ext>
            </a:extLst>
          </p:cNvPr>
          <p:cNvSpPr>
            <a:spLocks noGrp="1"/>
          </p:cNvSpPr>
          <p:nvPr>
            <p:ph type="title" idx="7"/>
          </p:nvPr>
        </p:nvSpPr>
        <p:spPr>
          <a:xfrm>
            <a:off x="5765375" y="3540785"/>
            <a:ext cx="2396400" cy="524800"/>
          </a:xfrm>
        </p:spPr>
        <p:txBody>
          <a:bodyPr/>
          <a:lstStyle/>
          <a:p>
            <a:endParaRPr lang="en-IN"/>
          </a:p>
        </p:txBody>
      </p:sp>
      <p:sp>
        <p:nvSpPr>
          <p:cNvPr id="10" name="Subtitle 9">
            <a:extLst>
              <a:ext uri="{FF2B5EF4-FFF2-40B4-BE49-F238E27FC236}">
                <a16:creationId xmlns:a16="http://schemas.microsoft.com/office/drawing/2014/main" id="{641091EA-6E9C-4E1E-A72E-EB0FD06C31FD}"/>
              </a:ext>
            </a:extLst>
          </p:cNvPr>
          <p:cNvSpPr>
            <a:spLocks noGrp="1"/>
          </p:cNvSpPr>
          <p:nvPr>
            <p:ph type="subTitle" idx="8"/>
          </p:nvPr>
        </p:nvSpPr>
        <p:spPr>
          <a:xfrm>
            <a:off x="4940896" y="3131661"/>
            <a:ext cx="2396400" cy="1464000"/>
          </a:xfrm>
        </p:spPr>
        <p:txBody>
          <a:bodyPr/>
          <a:lstStyle/>
          <a:p>
            <a:endParaRPr lang="en-IN"/>
          </a:p>
        </p:txBody>
      </p:sp>
      <p:pic>
        <p:nvPicPr>
          <p:cNvPr id="12" name="Picture 11">
            <a:extLst>
              <a:ext uri="{FF2B5EF4-FFF2-40B4-BE49-F238E27FC236}">
                <a16:creationId xmlns:a16="http://schemas.microsoft.com/office/drawing/2014/main" id="{FDD7138E-A615-47BB-BF4D-02D9FDB66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086" y="192478"/>
            <a:ext cx="8784234" cy="6473043"/>
          </a:xfrm>
          <a:prstGeom prst="rect">
            <a:avLst/>
          </a:prstGeom>
        </p:spPr>
      </p:pic>
    </p:spTree>
    <p:extLst>
      <p:ext uri="{BB962C8B-B14F-4D97-AF65-F5344CB8AC3E}">
        <p14:creationId xmlns:p14="http://schemas.microsoft.com/office/powerpoint/2010/main" val="15760536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22C21-6F25-417A-9865-235AAA3C6B0D}"/>
              </a:ext>
            </a:extLst>
          </p:cNvPr>
          <p:cNvSpPr>
            <a:spLocks noGrp="1"/>
          </p:cNvSpPr>
          <p:nvPr>
            <p:ph type="title"/>
          </p:nvPr>
        </p:nvSpPr>
        <p:spPr>
          <a:xfrm>
            <a:off x="2494437" y="3234396"/>
            <a:ext cx="1088896" cy="389207"/>
          </a:xfrm>
        </p:spPr>
        <p:txBody>
          <a:bodyPr/>
          <a:lstStyle/>
          <a:p>
            <a:endParaRPr lang="en-IN" dirty="0"/>
          </a:p>
        </p:txBody>
      </p:sp>
      <p:sp>
        <p:nvSpPr>
          <p:cNvPr id="3" name="Subtitle 2">
            <a:extLst>
              <a:ext uri="{FF2B5EF4-FFF2-40B4-BE49-F238E27FC236}">
                <a16:creationId xmlns:a16="http://schemas.microsoft.com/office/drawing/2014/main" id="{BF291713-CB20-483F-A1AB-FF73F71E1AE9}"/>
              </a:ext>
            </a:extLst>
          </p:cNvPr>
          <p:cNvSpPr>
            <a:spLocks noGrp="1"/>
          </p:cNvSpPr>
          <p:nvPr>
            <p:ph type="subTitle" idx="1"/>
          </p:nvPr>
        </p:nvSpPr>
        <p:spPr>
          <a:xfrm>
            <a:off x="2748080" y="2518296"/>
            <a:ext cx="2396400" cy="1464000"/>
          </a:xfrm>
        </p:spPr>
        <p:txBody>
          <a:bodyPr/>
          <a:lstStyle/>
          <a:p>
            <a:endParaRPr lang="en-IN" dirty="0"/>
          </a:p>
        </p:txBody>
      </p:sp>
      <p:sp>
        <p:nvSpPr>
          <p:cNvPr id="4" name="Title 3">
            <a:extLst>
              <a:ext uri="{FF2B5EF4-FFF2-40B4-BE49-F238E27FC236}">
                <a16:creationId xmlns:a16="http://schemas.microsoft.com/office/drawing/2014/main" id="{2F62FDBD-FDD0-45FE-9A1B-567B0CF2D2DA}"/>
              </a:ext>
            </a:extLst>
          </p:cNvPr>
          <p:cNvSpPr>
            <a:spLocks noGrp="1"/>
          </p:cNvSpPr>
          <p:nvPr>
            <p:ph type="title" idx="2"/>
          </p:nvPr>
        </p:nvSpPr>
        <p:spPr>
          <a:xfrm>
            <a:off x="1753122" y="6053258"/>
            <a:ext cx="8706331" cy="748717"/>
          </a:xfrm>
        </p:spPr>
        <p:txBody>
          <a:bodyPr/>
          <a:lstStyle/>
          <a:p>
            <a:r>
              <a:rPr lang="en-IN" sz="2400" b="1" dirty="0"/>
              <a:t>Website Link: </a:t>
            </a:r>
            <a:r>
              <a:rPr lang="en-IN" sz="1600" b="1" dirty="0">
                <a:hlinkClick r:id="rId2"/>
              </a:rPr>
              <a:t>https://ijarcce.com/wp-content/uploads/2021/05/IJARCCE.2021.10519.pdf</a:t>
            </a:r>
            <a:br>
              <a:rPr lang="en-IN" sz="2400" b="1" dirty="0"/>
            </a:br>
            <a:br>
              <a:rPr lang="en-IN" sz="2400" dirty="0"/>
            </a:br>
            <a:endParaRPr lang="en-IN" sz="2400" dirty="0"/>
          </a:p>
        </p:txBody>
      </p:sp>
      <p:sp>
        <p:nvSpPr>
          <p:cNvPr id="5" name="Title 4">
            <a:extLst>
              <a:ext uri="{FF2B5EF4-FFF2-40B4-BE49-F238E27FC236}">
                <a16:creationId xmlns:a16="http://schemas.microsoft.com/office/drawing/2014/main" id="{1145F3D9-AC10-42F8-BEF0-77F4CB5BC0D3}"/>
              </a:ext>
            </a:extLst>
          </p:cNvPr>
          <p:cNvSpPr>
            <a:spLocks noGrp="1"/>
          </p:cNvSpPr>
          <p:nvPr>
            <p:ph type="title" idx="3"/>
          </p:nvPr>
        </p:nvSpPr>
        <p:spPr>
          <a:xfrm>
            <a:off x="3163286" y="3087672"/>
            <a:ext cx="2396400" cy="524800"/>
          </a:xfrm>
        </p:spPr>
        <p:txBody>
          <a:bodyPr/>
          <a:lstStyle/>
          <a:p>
            <a:endParaRPr lang="en-IN"/>
          </a:p>
        </p:txBody>
      </p:sp>
      <p:sp>
        <p:nvSpPr>
          <p:cNvPr id="6" name="Subtitle 5">
            <a:extLst>
              <a:ext uri="{FF2B5EF4-FFF2-40B4-BE49-F238E27FC236}">
                <a16:creationId xmlns:a16="http://schemas.microsoft.com/office/drawing/2014/main" id="{ACFFDAE0-FD90-4738-87EA-97F3C788888C}"/>
              </a:ext>
            </a:extLst>
          </p:cNvPr>
          <p:cNvSpPr>
            <a:spLocks noGrp="1"/>
          </p:cNvSpPr>
          <p:nvPr>
            <p:ph type="subTitle" idx="4"/>
          </p:nvPr>
        </p:nvSpPr>
        <p:spPr>
          <a:xfrm>
            <a:off x="3279536" y="2891603"/>
            <a:ext cx="2396400" cy="1464000"/>
          </a:xfrm>
        </p:spPr>
        <p:txBody>
          <a:bodyPr/>
          <a:lstStyle/>
          <a:p>
            <a:endParaRPr lang="en-IN"/>
          </a:p>
        </p:txBody>
      </p:sp>
      <p:sp>
        <p:nvSpPr>
          <p:cNvPr id="7" name="Title 6">
            <a:extLst>
              <a:ext uri="{FF2B5EF4-FFF2-40B4-BE49-F238E27FC236}">
                <a16:creationId xmlns:a16="http://schemas.microsoft.com/office/drawing/2014/main" id="{24B65005-FEA5-4AD6-8924-331D4A78415D}"/>
              </a:ext>
            </a:extLst>
          </p:cNvPr>
          <p:cNvSpPr>
            <a:spLocks noGrp="1"/>
          </p:cNvSpPr>
          <p:nvPr>
            <p:ph type="title" idx="5"/>
          </p:nvPr>
        </p:nvSpPr>
        <p:spPr>
          <a:xfrm>
            <a:off x="5146585" y="3234396"/>
            <a:ext cx="2396400" cy="524800"/>
          </a:xfrm>
        </p:spPr>
        <p:txBody>
          <a:bodyPr/>
          <a:lstStyle/>
          <a:p>
            <a:endParaRPr lang="en-IN"/>
          </a:p>
        </p:txBody>
      </p:sp>
      <p:sp>
        <p:nvSpPr>
          <p:cNvPr id="8" name="Subtitle 7">
            <a:extLst>
              <a:ext uri="{FF2B5EF4-FFF2-40B4-BE49-F238E27FC236}">
                <a16:creationId xmlns:a16="http://schemas.microsoft.com/office/drawing/2014/main" id="{94DBFD59-A8FF-40BD-BE19-917CD7928A42}"/>
              </a:ext>
            </a:extLst>
          </p:cNvPr>
          <p:cNvSpPr>
            <a:spLocks noGrp="1"/>
          </p:cNvSpPr>
          <p:nvPr>
            <p:ph type="subTitle" idx="6"/>
          </p:nvPr>
        </p:nvSpPr>
        <p:spPr>
          <a:xfrm>
            <a:off x="4661702" y="2355672"/>
            <a:ext cx="2396400" cy="1464000"/>
          </a:xfrm>
        </p:spPr>
        <p:txBody>
          <a:bodyPr/>
          <a:lstStyle/>
          <a:p>
            <a:endParaRPr lang="en-IN"/>
          </a:p>
        </p:txBody>
      </p:sp>
      <p:sp>
        <p:nvSpPr>
          <p:cNvPr id="9" name="Title 8">
            <a:extLst>
              <a:ext uri="{FF2B5EF4-FFF2-40B4-BE49-F238E27FC236}">
                <a16:creationId xmlns:a16="http://schemas.microsoft.com/office/drawing/2014/main" id="{0CEE4D00-1A41-4357-9031-314D2D1B56F8}"/>
              </a:ext>
            </a:extLst>
          </p:cNvPr>
          <p:cNvSpPr>
            <a:spLocks noGrp="1"/>
          </p:cNvSpPr>
          <p:nvPr>
            <p:ph type="title" idx="7"/>
          </p:nvPr>
        </p:nvSpPr>
        <p:spPr>
          <a:xfrm>
            <a:off x="5765375" y="3540785"/>
            <a:ext cx="2396400" cy="524800"/>
          </a:xfrm>
        </p:spPr>
        <p:txBody>
          <a:bodyPr/>
          <a:lstStyle/>
          <a:p>
            <a:endParaRPr lang="en-IN"/>
          </a:p>
        </p:txBody>
      </p:sp>
      <p:sp>
        <p:nvSpPr>
          <p:cNvPr id="10" name="Subtitle 9">
            <a:extLst>
              <a:ext uri="{FF2B5EF4-FFF2-40B4-BE49-F238E27FC236}">
                <a16:creationId xmlns:a16="http://schemas.microsoft.com/office/drawing/2014/main" id="{641091EA-6E9C-4E1E-A72E-EB0FD06C31FD}"/>
              </a:ext>
            </a:extLst>
          </p:cNvPr>
          <p:cNvSpPr>
            <a:spLocks noGrp="1"/>
          </p:cNvSpPr>
          <p:nvPr>
            <p:ph type="subTitle" idx="8"/>
          </p:nvPr>
        </p:nvSpPr>
        <p:spPr>
          <a:xfrm>
            <a:off x="4940896" y="3131661"/>
            <a:ext cx="2396400" cy="1464000"/>
          </a:xfrm>
        </p:spPr>
        <p:txBody>
          <a:bodyPr/>
          <a:lstStyle/>
          <a:p>
            <a:endParaRPr lang="en-IN"/>
          </a:p>
        </p:txBody>
      </p:sp>
      <p:pic>
        <p:nvPicPr>
          <p:cNvPr id="12" name="Picture 11">
            <a:extLst>
              <a:ext uri="{FF2B5EF4-FFF2-40B4-BE49-F238E27FC236}">
                <a16:creationId xmlns:a16="http://schemas.microsoft.com/office/drawing/2014/main" id="{3356C995-9FA2-46A2-BE22-ECE0CCCD2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402" y="41055"/>
            <a:ext cx="7875195" cy="5801165"/>
          </a:xfrm>
          <a:prstGeom prst="rect">
            <a:avLst/>
          </a:prstGeom>
        </p:spPr>
      </p:pic>
    </p:spTree>
    <p:extLst>
      <p:ext uri="{BB962C8B-B14F-4D97-AF65-F5344CB8AC3E}">
        <p14:creationId xmlns:p14="http://schemas.microsoft.com/office/powerpoint/2010/main" val="2001198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0760-A639-4C01-87A7-94C3A5D6EA8E}"/>
              </a:ext>
            </a:extLst>
          </p:cNvPr>
          <p:cNvSpPr>
            <a:spLocks noGrp="1"/>
          </p:cNvSpPr>
          <p:nvPr>
            <p:ph type="title"/>
          </p:nvPr>
        </p:nvSpPr>
        <p:spPr>
          <a:xfrm>
            <a:off x="954433" y="3936922"/>
            <a:ext cx="2449774" cy="763600"/>
          </a:xfrm>
        </p:spPr>
        <p:txBody>
          <a:bodyPr/>
          <a:lstStyle/>
          <a:p>
            <a:r>
              <a:rPr lang="en-US" sz="1600" dirty="0">
                <a:solidFill>
                  <a:srgbClr val="7030A0"/>
                </a:solidFill>
                <a:latin typeface="Merriweather"/>
                <a:ea typeface="Merriweather"/>
                <a:cs typeface="Merriweather"/>
                <a:sym typeface="Merriweather"/>
              </a:rPr>
              <a:t>Prof. S.Y.Divekar</a:t>
            </a:r>
            <a:br>
              <a:rPr lang="en-US" sz="1600" dirty="0">
                <a:solidFill>
                  <a:srgbClr val="7030A0"/>
                </a:solidFill>
                <a:latin typeface="Merriweather"/>
                <a:ea typeface="Merriweather"/>
                <a:cs typeface="Merriweather"/>
                <a:sym typeface="Merriweather"/>
              </a:rPr>
            </a:br>
            <a:r>
              <a:rPr lang="en-US" sz="1600" dirty="0">
                <a:solidFill>
                  <a:srgbClr val="7030A0"/>
                </a:solidFill>
                <a:latin typeface="Merriweather"/>
                <a:ea typeface="Merriweather"/>
                <a:cs typeface="Merriweather"/>
                <a:sym typeface="Merriweather"/>
              </a:rPr>
              <a:t>Lecturer at AISSMS Poly</a:t>
            </a:r>
            <a:br>
              <a:rPr lang="en-IN" sz="1600" dirty="0"/>
            </a:br>
            <a:endParaRPr lang="en-IN" sz="1600" dirty="0"/>
          </a:p>
        </p:txBody>
      </p:sp>
      <p:sp>
        <p:nvSpPr>
          <p:cNvPr id="3" name="Subtitle 2">
            <a:extLst>
              <a:ext uri="{FF2B5EF4-FFF2-40B4-BE49-F238E27FC236}">
                <a16:creationId xmlns:a16="http://schemas.microsoft.com/office/drawing/2014/main" id="{D0CB908C-4C7D-4121-88B8-2F7E071183B2}"/>
              </a:ext>
            </a:extLst>
          </p:cNvPr>
          <p:cNvSpPr>
            <a:spLocks noGrp="1"/>
          </p:cNvSpPr>
          <p:nvPr>
            <p:ph type="subTitle" idx="1"/>
          </p:nvPr>
        </p:nvSpPr>
        <p:spPr>
          <a:xfrm>
            <a:off x="701964" y="4442132"/>
            <a:ext cx="11166763" cy="2076908"/>
          </a:xfrm>
          <a:ln>
            <a:noFill/>
          </a:ln>
        </p:spPr>
        <p:style>
          <a:lnRef idx="2">
            <a:schemeClr val="accent3"/>
          </a:lnRef>
          <a:fillRef idx="1">
            <a:schemeClr val="lt1"/>
          </a:fillRef>
          <a:effectRef idx="0">
            <a:schemeClr val="accent3"/>
          </a:effectRef>
          <a:fontRef idx="minor">
            <a:schemeClr val="dk1"/>
          </a:fontRef>
        </p:style>
        <p:txBody>
          <a:bodyPr/>
          <a:lstStyle/>
          <a:p>
            <a:pPr marL="0" lvl="0" indent="0" algn="just" rtl="0">
              <a:spcBef>
                <a:spcPts val="600"/>
              </a:spcBef>
              <a:spcAft>
                <a:spcPts val="0"/>
              </a:spcAft>
              <a:buNone/>
            </a:pPr>
            <a:r>
              <a:rPr lang="en-US" sz="1400" dirty="0">
                <a:solidFill>
                  <a:srgbClr val="7030A0"/>
                </a:solidFill>
              </a:rPr>
              <a:t>The satisfaction that accompanies that the successful completion of any task would be incomplete without the mention of people whose ceaseless cooperation made it possible, whose constant guidance and encouragement crown all efforts with success. </a:t>
            </a:r>
          </a:p>
          <a:p>
            <a:pPr marL="0" lvl="0" indent="0" algn="just" rtl="0">
              <a:spcBef>
                <a:spcPts val="600"/>
              </a:spcBef>
              <a:spcAft>
                <a:spcPts val="0"/>
              </a:spcAft>
              <a:buNone/>
            </a:pPr>
            <a:r>
              <a:rPr lang="en-US" sz="1400" dirty="0">
                <a:solidFill>
                  <a:srgbClr val="7030A0"/>
                </a:solidFill>
              </a:rPr>
              <a:t>We are grateful to our project guide </a:t>
            </a:r>
            <a:r>
              <a:rPr lang="en-US" sz="1400" dirty="0">
                <a:solidFill>
                  <a:srgbClr val="7030A0"/>
                </a:solidFill>
                <a:latin typeface="Merriweather"/>
                <a:ea typeface="Merriweather"/>
                <a:cs typeface="Merriweather"/>
                <a:sym typeface="Merriweather"/>
              </a:rPr>
              <a:t>Prof. S.Y.Divekar</a:t>
            </a:r>
            <a:r>
              <a:rPr lang="en-US" sz="1400" dirty="0">
                <a:solidFill>
                  <a:srgbClr val="7030A0"/>
                </a:solidFill>
              </a:rPr>
              <a:t>, project coordinator Prof A.N. Gedam for the guidance, inspiration and constructive suggestions that helpful us in the preparation of this project.  We also thank our colleagues who have helped in successful completion of the project</a:t>
            </a:r>
          </a:p>
          <a:p>
            <a:pPr algn="just">
              <a:spcAft>
                <a:spcPts val="1000"/>
              </a:spcAft>
            </a:pPr>
            <a:r>
              <a:rPr lang="en-US" sz="1400"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We are also glad to express our gratitude and thanks to all the faculty members of our Department, HOD </a:t>
            </a:r>
            <a:r>
              <a:rPr lang="en-IN" sz="1400" b="0" i="0" dirty="0">
                <a:solidFill>
                  <a:srgbClr val="7030A0"/>
                </a:solidFill>
                <a:effectLst/>
                <a:latin typeface="Poppins"/>
              </a:rPr>
              <a:t>Mr.Vijay N.Kukre, </a:t>
            </a:r>
            <a:r>
              <a:rPr lang="pt-BR" sz="1400" b="0" i="0" dirty="0">
                <a:solidFill>
                  <a:srgbClr val="7030A0"/>
                </a:solidFill>
                <a:effectLst/>
                <a:latin typeface="Poppins"/>
              </a:rPr>
              <a:t>Principal </a:t>
            </a:r>
            <a:r>
              <a:rPr lang="pt-BR" sz="1400" i="0" dirty="0">
                <a:solidFill>
                  <a:srgbClr val="7030A0"/>
                </a:solidFill>
                <a:effectLst/>
                <a:latin typeface="Poppins"/>
              </a:rPr>
              <a:t>Shri. S. K. Giram</a:t>
            </a:r>
            <a:r>
              <a:rPr lang="en-US" sz="1400" b="0" i="0" dirty="0">
                <a:solidFill>
                  <a:srgbClr val="7030A0"/>
                </a:solidFill>
                <a:latin typeface="Times New Roman" panose="02020603050405020304" pitchFamily="18" charset="0"/>
                <a:cs typeface="Times New Roman" panose="02020603050405020304" pitchFamily="18" charset="0"/>
              </a:rPr>
              <a:t> </a:t>
            </a:r>
            <a:r>
              <a:rPr lang="en-US" sz="1400"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 and our parents for their constant inspiration and encouragement.</a:t>
            </a:r>
            <a:endParaRPr lang="en-IN" sz="1400" dirty="0">
              <a:solidFill>
                <a:srgbClr val="7030A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1000"/>
              </a:spcAft>
            </a:pPr>
            <a:r>
              <a:rPr lang="en-US" sz="1400"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Finally, before ending we would like to express once again our gratitude and thanks to all those who are involved directly and indirectly in making our project a success.</a:t>
            </a:r>
            <a:endParaRPr lang="en-IN" sz="1400" dirty="0">
              <a:solidFill>
                <a:srgbClr val="7030A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just" rtl="0">
              <a:spcBef>
                <a:spcPts val="600"/>
              </a:spcBef>
              <a:spcAft>
                <a:spcPts val="0"/>
              </a:spcAft>
              <a:buNone/>
            </a:pPr>
            <a:endParaRPr lang="en-US" sz="1400" dirty="0">
              <a:solidFill>
                <a:srgbClr val="7030A0"/>
              </a:solidFill>
            </a:endParaRPr>
          </a:p>
          <a:p>
            <a:pPr marL="0" lvl="0" indent="0" algn="just" rtl="0">
              <a:spcBef>
                <a:spcPts val="600"/>
              </a:spcBef>
              <a:spcAft>
                <a:spcPts val="0"/>
              </a:spcAft>
              <a:buNone/>
            </a:pPr>
            <a:endParaRPr lang="en-US" sz="1400" dirty="0">
              <a:solidFill>
                <a:srgbClr val="7030A0"/>
              </a:solidFill>
            </a:endParaRPr>
          </a:p>
          <a:p>
            <a:pPr algn="just"/>
            <a:endParaRPr lang="en-IN" sz="1400" dirty="0">
              <a:solidFill>
                <a:srgbClr val="7030A0"/>
              </a:solidFill>
            </a:endParaRPr>
          </a:p>
        </p:txBody>
      </p:sp>
      <p:sp>
        <p:nvSpPr>
          <p:cNvPr id="4" name="Title 3">
            <a:extLst>
              <a:ext uri="{FF2B5EF4-FFF2-40B4-BE49-F238E27FC236}">
                <a16:creationId xmlns:a16="http://schemas.microsoft.com/office/drawing/2014/main" id="{C5A02E35-63CE-4886-83AD-0B1744A7009D}"/>
              </a:ext>
            </a:extLst>
          </p:cNvPr>
          <p:cNvSpPr>
            <a:spLocks noGrp="1"/>
          </p:cNvSpPr>
          <p:nvPr>
            <p:ph type="title" idx="2"/>
          </p:nvPr>
        </p:nvSpPr>
        <p:spPr/>
        <p:txBody>
          <a:bodyPr/>
          <a:lstStyle/>
          <a:p>
            <a:pPr marL="0" lvl="0" indent="0" rtl="0">
              <a:spcBef>
                <a:spcPts val="0"/>
              </a:spcBef>
              <a:spcAft>
                <a:spcPts val="0"/>
              </a:spcAft>
            </a:pPr>
            <a:r>
              <a:rPr lang="en" dirty="0"/>
              <a:t>A</a:t>
            </a:r>
            <a:r>
              <a:rPr lang="en" sz="3200" dirty="0"/>
              <a:t>cknowledgements</a:t>
            </a:r>
            <a:endParaRPr lang="en-IN" dirty="0"/>
          </a:p>
        </p:txBody>
      </p:sp>
      <p:sp>
        <p:nvSpPr>
          <p:cNvPr id="5" name="Title 4">
            <a:extLst>
              <a:ext uri="{FF2B5EF4-FFF2-40B4-BE49-F238E27FC236}">
                <a16:creationId xmlns:a16="http://schemas.microsoft.com/office/drawing/2014/main" id="{14303D20-A883-45A4-A2E8-30DEBA1B9DA6}"/>
              </a:ext>
            </a:extLst>
          </p:cNvPr>
          <p:cNvSpPr>
            <a:spLocks noGrp="1"/>
          </p:cNvSpPr>
          <p:nvPr>
            <p:ph type="title" idx="3"/>
          </p:nvPr>
        </p:nvSpPr>
        <p:spPr>
          <a:xfrm>
            <a:off x="3583333" y="3917332"/>
            <a:ext cx="2628900" cy="524801"/>
          </a:xfrm>
        </p:spPr>
        <p:txBody>
          <a:bodyPr/>
          <a:lstStyle/>
          <a:p>
            <a:r>
              <a:rPr lang="en-US" sz="1600" dirty="0">
                <a:solidFill>
                  <a:srgbClr val="7030A0"/>
                </a:solidFill>
                <a:latin typeface="Merriweather"/>
                <a:ea typeface="Merriweather"/>
                <a:cs typeface="Merriweather"/>
                <a:sym typeface="Merriweather"/>
              </a:rPr>
              <a:t>Prof. A.N.Gedam</a:t>
            </a:r>
            <a:br>
              <a:rPr lang="en-US" sz="1600" dirty="0">
                <a:solidFill>
                  <a:srgbClr val="7030A0"/>
                </a:solidFill>
                <a:latin typeface="Merriweather"/>
                <a:ea typeface="Merriweather"/>
                <a:cs typeface="Merriweather"/>
                <a:sym typeface="Merriweather"/>
              </a:rPr>
            </a:br>
            <a:r>
              <a:rPr lang="en-US" sz="1600" dirty="0">
                <a:solidFill>
                  <a:srgbClr val="7030A0"/>
                </a:solidFill>
                <a:latin typeface="Merriweather"/>
                <a:ea typeface="Merriweather"/>
                <a:cs typeface="Merriweather"/>
                <a:sym typeface="Merriweather"/>
              </a:rPr>
              <a:t>Lecturer at AISSMS Poly</a:t>
            </a:r>
            <a:endParaRPr lang="en-IN" sz="1600" dirty="0"/>
          </a:p>
        </p:txBody>
      </p:sp>
      <p:sp>
        <p:nvSpPr>
          <p:cNvPr id="7" name="Title 6">
            <a:extLst>
              <a:ext uri="{FF2B5EF4-FFF2-40B4-BE49-F238E27FC236}">
                <a16:creationId xmlns:a16="http://schemas.microsoft.com/office/drawing/2014/main" id="{9A4DC8A7-0149-4DF1-A781-F81DF5B63EBF}"/>
              </a:ext>
            </a:extLst>
          </p:cNvPr>
          <p:cNvSpPr>
            <a:spLocks noGrp="1"/>
          </p:cNvSpPr>
          <p:nvPr>
            <p:ph type="title" idx="5"/>
          </p:nvPr>
        </p:nvSpPr>
        <p:spPr>
          <a:xfrm>
            <a:off x="6238920" y="3917332"/>
            <a:ext cx="2343026" cy="524800"/>
          </a:xfrm>
        </p:spPr>
        <p:txBody>
          <a:bodyPr/>
          <a:lstStyle/>
          <a:p>
            <a:r>
              <a:rPr lang="en-IN" sz="1600" dirty="0" err="1">
                <a:solidFill>
                  <a:srgbClr val="7030A0"/>
                </a:solidFill>
                <a:latin typeface="Poppins"/>
              </a:rPr>
              <a:t>Prof</a:t>
            </a:r>
            <a:r>
              <a:rPr lang="en-IN" sz="1600" b="0" i="0" dirty="0" err="1">
                <a:solidFill>
                  <a:srgbClr val="7030A0"/>
                </a:solidFill>
                <a:effectLst/>
                <a:latin typeface="Poppins"/>
              </a:rPr>
              <a:t>.Vijay</a:t>
            </a:r>
            <a:r>
              <a:rPr lang="en-IN" sz="1600" b="0" i="0" dirty="0">
                <a:solidFill>
                  <a:srgbClr val="7030A0"/>
                </a:solidFill>
                <a:effectLst/>
                <a:latin typeface="Poppins"/>
              </a:rPr>
              <a:t> N.Kukre</a:t>
            </a:r>
            <a:br>
              <a:rPr lang="en-IN" sz="1600" b="0" i="0" dirty="0">
                <a:solidFill>
                  <a:srgbClr val="7030A0"/>
                </a:solidFill>
                <a:effectLst/>
                <a:latin typeface="Poppins"/>
              </a:rPr>
            </a:br>
            <a:r>
              <a:rPr lang="en-IN" sz="1600" b="0" i="0" dirty="0">
                <a:solidFill>
                  <a:srgbClr val="7030A0"/>
                </a:solidFill>
                <a:effectLst/>
                <a:latin typeface="Poppins"/>
              </a:rPr>
              <a:t>HOD </a:t>
            </a:r>
            <a:r>
              <a:rPr lang="en-US" sz="1600" dirty="0">
                <a:solidFill>
                  <a:srgbClr val="7030A0"/>
                </a:solidFill>
                <a:latin typeface="Merriweather"/>
                <a:ea typeface="Merriweather"/>
                <a:cs typeface="Merriweather"/>
                <a:sym typeface="Merriweather"/>
              </a:rPr>
              <a:t>at AISSMS Poly</a:t>
            </a:r>
            <a:endParaRPr lang="en-IN" sz="1600" dirty="0">
              <a:solidFill>
                <a:srgbClr val="7030A0"/>
              </a:solidFill>
            </a:endParaRPr>
          </a:p>
        </p:txBody>
      </p:sp>
      <p:sp>
        <p:nvSpPr>
          <p:cNvPr id="9" name="Title 8">
            <a:extLst>
              <a:ext uri="{FF2B5EF4-FFF2-40B4-BE49-F238E27FC236}">
                <a16:creationId xmlns:a16="http://schemas.microsoft.com/office/drawing/2014/main" id="{E52F277F-4680-4848-B61B-E715DA698BAC}"/>
              </a:ext>
            </a:extLst>
          </p:cNvPr>
          <p:cNvSpPr>
            <a:spLocks noGrp="1"/>
          </p:cNvSpPr>
          <p:nvPr>
            <p:ph type="title" idx="7"/>
          </p:nvPr>
        </p:nvSpPr>
        <p:spPr>
          <a:xfrm>
            <a:off x="8993533" y="4076700"/>
            <a:ext cx="2396400" cy="623822"/>
          </a:xfrm>
        </p:spPr>
        <p:txBody>
          <a:bodyPr/>
          <a:lstStyle/>
          <a:p>
            <a:pPr fontAlgn="t"/>
            <a:r>
              <a:rPr lang="pt-BR" sz="1600" i="0" dirty="0">
                <a:solidFill>
                  <a:srgbClr val="7030A0"/>
                </a:solidFill>
                <a:effectLst/>
                <a:latin typeface="Poppins"/>
              </a:rPr>
              <a:t>Shri. S. K. Giram</a:t>
            </a:r>
            <a:br>
              <a:rPr lang="pt-BR" sz="1600" b="0" i="0" dirty="0">
                <a:solidFill>
                  <a:srgbClr val="7030A0"/>
                </a:solidFill>
                <a:effectLst/>
                <a:latin typeface="Poppins"/>
              </a:rPr>
            </a:br>
            <a:r>
              <a:rPr lang="pt-BR" sz="1600" b="0" i="0" dirty="0">
                <a:solidFill>
                  <a:srgbClr val="7030A0"/>
                </a:solidFill>
                <a:effectLst/>
                <a:latin typeface="Poppins"/>
              </a:rPr>
              <a:t>Principal </a:t>
            </a:r>
            <a:r>
              <a:rPr lang="en-US" sz="1600" dirty="0">
                <a:solidFill>
                  <a:srgbClr val="7030A0"/>
                </a:solidFill>
                <a:latin typeface="Merriweather"/>
                <a:ea typeface="Merriweather"/>
                <a:cs typeface="Merriweather"/>
                <a:sym typeface="Merriweather"/>
              </a:rPr>
              <a:t>at AISSMS Poly</a:t>
            </a:r>
            <a:br>
              <a:rPr lang="pt-BR" sz="1600" b="0" i="0" dirty="0">
                <a:solidFill>
                  <a:srgbClr val="7030A0"/>
                </a:solidFill>
                <a:effectLst/>
                <a:latin typeface="Poppins"/>
              </a:rPr>
            </a:br>
            <a:endParaRPr lang="en-IN" sz="1600" dirty="0">
              <a:solidFill>
                <a:srgbClr val="7030A0"/>
              </a:solidFill>
            </a:endParaRPr>
          </a:p>
        </p:txBody>
      </p:sp>
      <p:pic>
        <p:nvPicPr>
          <p:cNvPr id="4098" name="Picture 2">
            <a:extLst>
              <a:ext uri="{FF2B5EF4-FFF2-40B4-BE49-F238E27FC236}">
                <a16:creationId xmlns:a16="http://schemas.microsoft.com/office/drawing/2014/main" id="{0B8F6651-749C-4F98-9D05-5B023D5B0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944" y="2232375"/>
            <a:ext cx="1404977" cy="137325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0ECD771-CEA4-4D00-B653-04183D35B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033" y="2258182"/>
            <a:ext cx="1489200" cy="143122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2" name="Picture 6" descr="poly principal copy">
            <a:extLst>
              <a:ext uri="{FF2B5EF4-FFF2-40B4-BE49-F238E27FC236}">
                <a16:creationId xmlns:a16="http://schemas.microsoft.com/office/drawing/2014/main" id="{2772FF05-D261-4863-AFAA-400B452759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469" t="41687" r="37151" b="36649"/>
          <a:stretch/>
        </p:blipFill>
        <p:spPr bwMode="auto">
          <a:xfrm>
            <a:off x="9421102" y="2269385"/>
            <a:ext cx="1404976" cy="133624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73EA1E79-C16D-4693-9274-D78273A0AB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9080" y="2246539"/>
            <a:ext cx="1404977" cy="134492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093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62FDBD-FDD0-45FE-9A1B-567B0CF2D2DA}"/>
              </a:ext>
            </a:extLst>
          </p:cNvPr>
          <p:cNvSpPr>
            <a:spLocks noGrp="1"/>
          </p:cNvSpPr>
          <p:nvPr>
            <p:ph type="title" idx="2"/>
          </p:nvPr>
        </p:nvSpPr>
        <p:spPr>
          <a:xfrm>
            <a:off x="2554438" y="60941"/>
            <a:ext cx="7231246" cy="573702"/>
          </a:xfrm>
        </p:spPr>
        <p:txBody>
          <a:bodyPr/>
          <a:lstStyle/>
          <a:p>
            <a:r>
              <a:rPr lang="en-GB" b="1" dirty="0"/>
              <a:t>CERTIFICATIONS</a:t>
            </a:r>
            <a:endParaRPr lang="en-IN" b="1" dirty="0"/>
          </a:p>
        </p:txBody>
      </p:sp>
      <p:sp>
        <p:nvSpPr>
          <p:cNvPr id="11" name="TextBox 10">
            <a:extLst>
              <a:ext uri="{FF2B5EF4-FFF2-40B4-BE49-F238E27FC236}">
                <a16:creationId xmlns:a16="http://schemas.microsoft.com/office/drawing/2014/main" id="{A573D7B2-D9AE-4E56-8C09-B247917BDE2F}"/>
              </a:ext>
            </a:extLst>
          </p:cNvPr>
          <p:cNvSpPr txBox="1"/>
          <p:nvPr/>
        </p:nvSpPr>
        <p:spPr>
          <a:xfrm>
            <a:off x="1038687" y="748370"/>
            <a:ext cx="5663954" cy="369332"/>
          </a:xfrm>
          <a:prstGeom prst="rect">
            <a:avLst/>
          </a:prstGeom>
          <a:noFill/>
        </p:spPr>
        <p:txBody>
          <a:bodyPr wrap="square" rtlCol="0">
            <a:spAutoFit/>
          </a:bodyPr>
          <a:lstStyle/>
          <a:p>
            <a:r>
              <a:rPr lang="en-US" dirty="0">
                <a:solidFill>
                  <a:schemeClr val="accent4">
                    <a:lumMod val="50000"/>
                  </a:schemeClr>
                </a:solidFill>
              </a:rPr>
              <a:t>Survey Paper Certificates</a:t>
            </a:r>
            <a:endParaRPr lang="en-IN" dirty="0">
              <a:solidFill>
                <a:schemeClr val="accent4">
                  <a:lumMod val="50000"/>
                </a:schemeClr>
              </a:solidFill>
            </a:endParaRPr>
          </a:p>
        </p:txBody>
      </p:sp>
      <p:pic>
        <p:nvPicPr>
          <p:cNvPr id="20" name="Picture 19">
            <a:extLst>
              <a:ext uri="{FF2B5EF4-FFF2-40B4-BE49-F238E27FC236}">
                <a16:creationId xmlns:a16="http://schemas.microsoft.com/office/drawing/2014/main" id="{C017C359-4034-4A75-B7AA-6CE3E7811287}"/>
              </a:ext>
            </a:extLst>
          </p:cNvPr>
          <p:cNvPicPr>
            <a:picLocks noChangeAspect="1"/>
          </p:cNvPicPr>
          <p:nvPr/>
        </p:nvPicPr>
        <p:blipFill>
          <a:blip r:embed="rId2"/>
          <a:stretch>
            <a:fillRect/>
          </a:stretch>
        </p:blipFill>
        <p:spPr>
          <a:xfrm>
            <a:off x="2067710" y="1231429"/>
            <a:ext cx="7381875" cy="5438775"/>
          </a:xfrm>
          <a:prstGeom prst="rect">
            <a:avLst/>
          </a:prstGeom>
        </p:spPr>
      </p:pic>
    </p:spTree>
    <p:extLst>
      <p:ext uri="{BB962C8B-B14F-4D97-AF65-F5344CB8AC3E}">
        <p14:creationId xmlns:p14="http://schemas.microsoft.com/office/powerpoint/2010/main" val="36350758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CE9F2-BE75-40CB-A05C-8E70DF7B9D4C}"/>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654004D2-E6C8-4288-ABBE-0AC916BE6FFB}"/>
              </a:ext>
            </a:extLst>
          </p:cNvPr>
          <p:cNvSpPr>
            <a:spLocks noGrp="1"/>
          </p:cNvSpPr>
          <p:nvPr>
            <p:ph type="subTitle" idx="1"/>
          </p:nvPr>
        </p:nvSpPr>
        <p:spPr/>
        <p:txBody>
          <a:bodyPr/>
          <a:lstStyle/>
          <a:p>
            <a:endParaRPr lang="en-IN"/>
          </a:p>
        </p:txBody>
      </p:sp>
      <p:sp>
        <p:nvSpPr>
          <p:cNvPr id="4" name="Title 3">
            <a:extLst>
              <a:ext uri="{FF2B5EF4-FFF2-40B4-BE49-F238E27FC236}">
                <a16:creationId xmlns:a16="http://schemas.microsoft.com/office/drawing/2014/main" id="{51741828-68E6-4B1A-8C13-986920461E17}"/>
              </a:ext>
            </a:extLst>
          </p:cNvPr>
          <p:cNvSpPr>
            <a:spLocks noGrp="1"/>
          </p:cNvSpPr>
          <p:nvPr>
            <p:ph type="title" idx="2"/>
          </p:nvPr>
        </p:nvSpPr>
        <p:spPr/>
        <p:txBody>
          <a:bodyPr/>
          <a:lstStyle/>
          <a:p>
            <a:endParaRPr lang="en-IN"/>
          </a:p>
        </p:txBody>
      </p:sp>
      <p:sp>
        <p:nvSpPr>
          <p:cNvPr id="5" name="Title 4">
            <a:extLst>
              <a:ext uri="{FF2B5EF4-FFF2-40B4-BE49-F238E27FC236}">
                <a16:creationId xmlns:a16="http://schemas.microsoft.com/office/drawing/2014/main" id="{40F5CD00-1760-4295-A072-131FD04C1678}"/>
              </a:ext>
            </a:extLst>
          </p:cNvPr>
          <p:cNvSpPr>
            <a:spLocks noGrp="1"/>
          </p:cNvSpPr>
          <p:nvPr>
            <p:ph type="title" idx="3"/>
          </p:nvPr>
        </p:nvSpPr>
        <p:spPr/>
        <p:txBody>
          <a:bodyPr/>
          <a:lstStyle/>
          <a:p>
            <a:endParaRPr lang="en-IN"/>
          </a:p>
        </p:txBody>
      </p:sp>
      <p:sp>
        <p:nvSpPr>
          <p:cNvPr id="6" name="Subtitle 5">
            <a:extLst>
              <a:ext uri="{FF2B5EF4-FFF2-40B4-BE49-F238E27FC236}">
                <a16:creationId xmlns:a16="http://schemas.microsoft.com/office/drawing/2014/main" id="{B7777843-70B9-4F9E-99F3-C4B13784FCB4}"/>
              </a:ext>
            </a:extLst>
          </p:cNvPr>
          <p:cNvSpPr>
            <a:spLocks noGrp="1"/>
          </p:cNvSpPr>
          <p:nvPr>
            <p:ph type="subTitle" idx="4"/>
          </p:nvPr>
        </p:nvSpPr>
        <p:spPr/>
        <p:txBody>
          <a:bodyPr/>
          <a:lstStyle/>
          <a:p>
            <a:endParaRPr lang="en-IN"/>
          </a:p>
        </p:txBody>
      </p:sp>
      <p:sp>
        <p:nvSpPr>
          <p:cNvPr id="7" name="Title 6">
            <a:extLst>
              <a:ext uri="{FF2B5EF4-FFF2-40B4-BE49-F238E27FC236}">
                <a16:creationId xmlns:a16="http://schemas.microsoft.com/office/drawing/2014/main" id="{A8096007-AD84-4CBA-A60C-7963CCFF8B50}"/>
              </a:ext>
            </a:extLst>
          </p:cNvPr>
          <p:cNvSpPr>
            <a:spLocks noGrp="1"/>
          </p:cNvSpPr>
          <p:nvPr>
            <p:ph type="title" idx="5"/>
          </p:nvPr>
        </p:nvSpPr>
        <p:spPr/>
        <p:txBody>
          <a:bodyPr/>
          <a:lstStyle/>
          <a:p>
            <a:endParaRPr lang="en-IN"/>
          </a:p>
        </p:txBody>
      </p:sp>
      <p:sp>
        <p:nvSpPr>
          <p:cNvPr id="8" name="Subtitle 7">
            <a:extLst>
              <a:ext uri="{FF2B5EF4-FFF2-40B4-BE49-F238E27FC236}">
                <a16:creationId xmlns:a16="http://schemas.microsoft.com/office/drawing/2014/main" id="{F3D74C73-AA81-44D4-AD93-3B20E484BCBE}"/>
              </a:ext>
            </a:extLst>
          </p:cNvPr>
          <p:cNvSpPr>
            <a:spLocks noGrp="1"/>
          </p:cNvSpPr>
          <p:nvPr>
            <p:ph type="subTitle" idx="6"/>
          </p:nvPr>
        </p:nvSpPr>
        <p:spPr/>
        <p:txBody>
          <a:bodyPr/>
          <a:lstStyle/>
          <a:p>
            <a:endParaRPr lang="en-IN"/>
          </a:p>
        </p:txBody>
      </p:sp>
      <p:sp>
        <p:nvSpPr>
          <p:cNvPr id="9" name="Title 8">
            <a:extLst>
              <a:ext uri="{FF2B5EF4-FFF2-40B4-BE49-F238E27FC236}">
                <a16:creationId xmlns:a16="http://schemas.microsoft.com/office/drawing/2014/main" id="{B3F8A1F4-CB28-479C-B47C-685013A05C0B}"/>
              </a:ext>
            </a:extLst>
          </p:cNvPr>
          <p:cNvSpPr>
            <a:spLocks noGrp="1"/>
          </p:cNvSpPr>
          <p:nvPr>
            <p:ph type="title" idx="7"/>
          </p:nvPr>
        </p:nvSpPr>
        <p:spPr/>
        <p:txBody>
          <a:bodyPr/>
          <a:lstStyle/>
          <a:p>
            <a:endParaRPr lang="en-IN"/>
          </a:p>
        </p:txBody>
      </p:sp>
      <p:sp>
        <p:nvSpPr>
          <p:cNvPr id="10" name="Subtitle 9">
            <a:extLst>
              <a:ext uri="{FF2B5EF4-FFF2-40B4-BE49-F238E27FC236}">
                <a16:creationId xmlns:a16="http://schemas.microsoft.com/office/drawing/2014/main" id="{81B3A71E-765B-4B9E-8E6A-9C9CDC09E1FF}"/>
              </a:ext>
            </a:extLst>
          </p:cNvPr>
          <p:cNvSpPr>
            <a:spLocks noGrp="1"/>
          </p:cNvSpPr>
          <p:nvPr>
            <p:ph type="subTitle" idx="8"/>
          </p:nvPr>
        </p:nvSpPr>
        <p:spPr/>
        <p:txBody>
          <a:bodyPr/>
          <a:lstStyle/>
          <a:p>
            <a:endParaRPr lang="en-IN"/>
          </a:p>
        </p:txBody>
      </p:sp>
      <p:pic>
        <p:nvPicPr>
          <p:cNvPr id="14" name="Picture 13">
            <a:extLst>
              <a:ext uri="{FF2B5EF4-FFF2-40B4-BE49-F238E27FC236}">
                <a16:creationId xmlns:a16="http://schemas.microsoft.com/office/drawing/2014/main" id="{402D30FB-051C-47DE-A951-CD08A168097E}"/>
              </a:ext>
            </a:extLst>
          </p:cNvPr>
          <p:cNvPicPr>
            <a:picLocks noChangeAspect="1"/>
          </p:cNvPicPr>
          <p:nvPr/>
        </p:nvPicPr>
        <p:blipFill>
          <a:blip r:embed="rId2"/>
          <a:stretch>
            <a:fillRect/>
          </a:stretch>
        </p:blipFill>
        <p:spPr>
          <a:xfrm>
            <a:off x="1376039" y="221942"/>
            <a:ext cx="9360015" cy="6454066"/>
          </a:xfrm>
          <a:prstGeom prst="rect">
            <a:avLst/>
          </a:prstGeom>
        </p:spPr>
      </p:pic>
    </p:spTree>
    <p:extLst>
      <p:ext uri="{BB962C8B-B14F-4D97-AF65-F5344CB8AC3E}">
        <p14:creationId xmlns:p14="http://schemas.microsoft.com/office/powerpoint/2010/main" val="8805164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CE9F2-BE75-40CB-A05C-8E70DF7B9D4C}"/>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654004D2-E6C8-4288-ABBE-0AC916BE6FFB}"/>
              </a:ext>
            </a:extLst>
          </p:cNvPr>
          <p:cNvSpPr>
            <a:spLocks noGrp="1"/>
          </p:cNvSpPr>
          <p:nvPr>
            <p:ph type="subTitle" idx="1"/>
          </p:nvPr>
        </p:nvSpPr>
        <p:spPr/>
        <p:txBody>
          <a:bodyPr/>
          <a:lstStyle/>
          <a:p>
            <a:endParaRPr lang="en-IN"/>
          </a:p>
        </p:txBody>
      </p:sp>
      <p:sp>
        <p:nvSpPr>
          <p:cNvPr id="4" name="Title 3">
            <a:extLst>
              <a:ext uri="{FF2B5EF4-FFF2-40B4-BE49-F238E27FC236}">
                <a16:creationId xmlns:a16="http://schemas.microsoft.com/office/drawing/2014/main" id="{51741828-68E6-4B1A-8C13-986920461E17}"/>
              </a:ext>
            </a:extLst>
          </p:cNvPr>
          <p:cNvSpPr>
            <a:spLocks noGrp="1"/>
          </p:cNvSpPr>
          <p:nvPr>
            <p:ph type="title" idx="2"/>
          </p:nvPr>
        </p:nvSpPr>
        <p:spPr/>
        <p:txBody>
          <a:bodyPr/>
          <a:lstStyle/>
          <a:p>
            <a:endParaRPr lang="en-IN"/>
          </a:p>
        </p:txBody>
      </p:sp>
      <p:sp>
        <p:nvSpPr>
          <p:cNvPr id="5" name="Title 4">
            <a:extLst>
              <a:ext uri="{FF2B5EF4-FFF2-40B4-BE49-F238E27FC236}">
                <a16:creationId xmlns:a16="http://schemas.microsoft.com/office/drawing/2014/main" id="{40F5CD00-1760-4295-A072-131FD04C1678}"/>
              </a:ext>
            </a:extLst>
          </p:cNvPr>
          <p:cNvSpPr>
            <a:spLocks noGrp="1"/>
          </p:cNvSpPr>
          <p:nvPr>
            <p:ph type="title" idx="3"/>
          </p:nvPr>
        </p:nvSpPr>
        <p:spPr/>
        <p:txBody>
          <a:bodyPr/>
          <a:lstStyle/>
          <a:p>
            <a:endParaRPr lang="en-IN"/>
          </a:p>
        </p:txBody>
      </p:sp>
      <p:sp>
        <p:nvSpPr>
          <p:cNvPr id="6" name="Subtitle 5">
            <a:extLst>
              <a:ext uri="{FF2B5EF4-FFF2-40B4-BE49-F238E27FC236}">
                <a16:creationId xmlns:a16="http://schemas.microsoft.com/office/drawing/2014/main" id="{B7777843-70B9-4F9E-99F3-C4B13784FCB4}"/>
              </a:ext>
            </a:extLst>
          </p:cNvPr>
          <p:cNvSpPr>
            <a:spLocks noGrp="1"/>
          </p:cNvSpPr>
          <p:nvPr>
            <p:ph type="subTitle" idx="4"/>
          </p:nvPr>
        </p:nvSpPr>
        <p:spPr/>
        <p:txBody>
          <a:bodyPr/>
          <a:lstStyle/>
          <a:p>
            <a:endParaRPr lang="en-IN"/>
          </a:p>
        </p:txBody>
      </p:sp>
      <p:sp>
        <p:nvSpPr>
          <p:cNvPr id="7" name="Title 6">
            <a:extLst>
              <a:ext uri="{FF2B5EF4-FFF2-40B4-BE49-F238E27FC236}">
                <a16:creationId xmlns:a16="http://schemas.microsoft.com/office/drawing/2014/main" id="{A8096007-AD84-4CBA-A60C-7963CCFF8B50}"/>
              </a:ext>
            </a:extLst>
          </p:cNvPr>
          <p:cNvSpPr>
            <a:spLocks noGrp="1"/>
          </p:cNvSpPr>
          <p:nvPr>
            <p:ph type="title" idx="5"/>
          </p:nvPr>
        </p:nvSpPr>
        <p:spPr/>
        <p:txBody>
          <a:bodyPr/>
          <a:lstStyle/>
          <a:p>
            <a:endParaRPr lang="en-IN"/>
          </a:p>
        </p:txBody>
      </p:sp>
      <p:sp>
        <p:nvSpPr>
          <p:cNvPr id="8" name="Subtitle 7">
            <a:extLst>
              <a:ext uri="{FF2B5EF4-FFF2-40B4-BE49-F238E27FC236}">
                <a16:creationId xmlns:a16="http://schemas.microsoft.com/office/drawing/2014/main" id="{F3D74C73-AA81-44D4-AD93-3B20E484BCBE}"/>
              </a:ext>
            </a:extLst>
          </p:cNvPr>
          <p:cNvSpPr>
            <a:spLocks noGrp="1"/>
          </p:cNvSpPr>
          <p:nvPr>
            <p:ph type="subTitle" idx="6"/>
          </p:nvPr>
        </p:nvSpPr>
        <p:spPr/>
        <p:txBody>
          <a:bodyPr/>
          <a:lstStyle/>
          <a:p>
            <a:endParaRPr lang="en-IN"/>
          </a:p>
        </p:txBody>
      </p:sp>
      <p:sp>
        <p:nvSpPr>
          <p:cNvPr id="9" name="Title 8">
            <a:extLst>
              <a:ext uri="{FF2B5EF4-FFF2-40B4-BE49-F238E27FC236}">
                <a16:creationId xmlns:a16="http://schemas.microsoft.com/office/drawing/2014/main" id="{B3F8A1F4-CB28-479C-B47C-685013A05C0B}"/>
              </a:ext>
            </a:extLst>
          </p:cNvPr>
          <p:cNvSpPr>
            <a:spLocks noGrp="1"/>
          </p:cNvSpPr>
          <p:nvPr>
            <p:ph type="title" idx="7"/>
          </p:nvPr>
        </p:nvSpPr>
        <p:spPr/>
        <p:txBody>
          <a:bodyPr/>
          <a:lstStyle/>
          <a:p>
            <a:endParaRPr lang="en-IN"/>
          </a:p>
        </p:txBody>
      </p:sp>
      <p:sp>
        <p:nvSpPr>
          <p:cNvPr id="10" name="Subtitle 9">
            <a:extLst>
              <a:ext uri="{FF2B5EF4-FFF2-40B4-BE49-F238E27FC236}">
                <a16:creationId xmlns:a16="http://schemas.microsoft.com/office/drawing/2014/main" id="{81B3A71E-765B-4B9E-8E6A-9C9CDC09E1FF}"/>
              </a:ext>
            </a:extLst>
          </p:cNvPr>
          <p:cNvSpPr>
            <a:spLocks noGrp="1"/>
          </p:cNvSpPr>
          <p:nvPr>
            <p:ph type="subTitle" idx="8"/>
          </p:nvPr>
        </p:nvSpPr>
        <p:spPr/>
        <p:txBody>
          <a:bodyPr/>
          <a:lstStyle/>
          <a:p>
            <a:endParaRPr lang="en-IN"/>
          </a:p>
        </p:txBody>
      </p:sp>
      <p:pic>
        <p:nvPicPr>
          <p:cNvPr id="12" name="Picture 11">
            <a:extLst>
              <a:ext uri="{FF2B5EF4-FFF2-40B4-BE49-F238E27FC236}">
                <a16:creationId xmlns:a16="http://schemas.microsoft.com/office/drawing/2014/main" id="{A9BDEE14-0E10-4ADC-BE61-3A4C8054BE50}"/>
              </a:ext>
            </a:extLst>
          </p:cNvPr>
          <p:cNvPicPr>
            <a:picLocks noChangeAspect="1"/>
          </p:cNvPicPr>
          <p:nvPr/>
        </p:nvPicPr>
        <p:blipFill>
          <a:blip r:embed="rId2"/>
          <a:stretch>
            <a:fillRect/>
          </a:stretch>
        </p:blipFill>
        <p:spPr>
          <a:xfrm>
            <a:off x="1423055" y="0"/>
            <a:ext cx="9345889" cy="6640497"/>
          </a:xfrm>
          <a:prstGeom prst="rect">
            <a:avLst/>
          </a:prstGeom>
        </p:spPr>
      </p:pic>
    </p:spTree>
    <p:extLst>
      <p:ext uri="{BB962C8B-B14F-4D97-AF65-F5344CB8AC3E}">
        <p14:creationId xmlns:p14="http://schemas.microsoft.com/office/powerpoint/2010/main" val="750833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CE9F2-BE75-40CB-A05C-8E70DF7B9D4C}"/>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654004D2-E6C8-4288-ABBE-0AC916BE6FFB}"/>
              </a:ext>
            </a:extLst>
          </p:cNvPr>
          <p:cNvSpPr>
            <a:spLocks noGrp="1"/>
          </p:cNvSpPr>
          <p:nvPr>
            <p:ph type="subTitle" idx="1"/>
          </p:nvPr>
        </p:nvSpPr>
        <p:spPr/>
        <p:txBody>
          <a:bodyPr/>
          <a:lstStyle/>
          <a:p>
            <a:endParaRPr lang="en-IN"/>
          </a:p>
        </p:txBody>
      </p:sp>
      <p:sp>
        <p:nvSpPr>
          <p:cNvPr id="4" name="Title 3">
            <a:extLst>
              <a:ext uri="{FF2B5EF4-FFF2-40B4-BE49-F238E27FC236}">
                <a16:creationId xmlns:a16="http://schemas.microsoft.com/office/drawing/2014/main" id="{51741828-68E6-4B1A-8C13-986920461E17}"/>
              </a:ext>
            </a:extLst>
          </p:cNvPr>
          <p:cNvSpPr>
            <a:spLocks noGrp="1"/>
          </p:cNvSpPr>
          <p:nvPr>
            <p:ph type="title" idx="2"/>
          </p:nvPr>
        </p:nvSpPr>
        <p:spPr/>
        <p:txBody>
          <a:bodyPr/>
          <a:lstStyle/>
          <a:p>
            <a:endParaRPr lang="en-IN"/>
          </a:p>
        </p:txBody>
      </p:sp>
      <p:sp>
        <p:nvSpPr>
          <p:cNvPr id="5" name="Title 4">
            <a:extLst>
              <a:ext uri="{FF2B5EF4-FFF2-40B4-BE49-F238E27FC236}">
                <a16:creationId xmlns:a16="http://schemas.microsoft.com/office/drawing/2014/main" id="{40F5CD00-1760-4295-A072-131FD04C1678}"/>
              </a:ext>
            </a:extLst>
          </p:cNvPr>
          <p:cNvSpPr>
            <a:spLocks noGrp="1"/>
          </p:cNvSpPr>
          <p:nvPr>
            <p:ph type="title" idx="3"/>
          </p:nvPr>
        </p:nvSpPr>
        <p:spPr/>
        <p:txBody>
          <a:bodyPr/>
          <a:lstStyle/>
          <a:p>
            <a:endParaRPr lang="en-IN"/>
          </a:p>
        </p:txBody>
      </p:sp>
      <p:sp>
        <p:nvSpPr>
          <p:cNvPr id="6" name="Subtitle 5">
            <a:extLst>
              <a:ext uri="{FF2B5EF4-FFF2-40B4-BE49-F238E27FC236}">
                <a16:creationId xmlns:a16="http://schemas.microsoft.com/office/drawing/2014/main" id="{B7777843-70B9-4F9E-99F3-C4B13784FCB4}"/>
              </a:ext>
            </a:extLst>
          </p:cNvPr>
          <p:cNvSpPr>
            <a:spLocks noGrp="1"/>
          </p:cNvSpPr>
          <p:nvPr>
            <p:ph type="subTitle" idx="4"/>
          </p:nvPr>
        </p:nvSpPr>
        <p:spPr/>
        <p:txBody>
          <a:bodyPr/>
          <a:lstStyle/>
          <a:p>
            <a:endParaRPr lang="en-IN"/>
          </a:p>
        </p:txBody>
      </p:sp>
      <p:sp>
        <p:nvSpPr>
          <p:cNvPr id="7" name="Title 6">
            <a:extLst>
              <a:ext uri="{FF2B5EF4-FFF2-40B4-BE49-F238E27FC236}">
                <a16:creationId xmlns:a16="http://schemas.microsoft.com/office/drawing/2014/main" id="{A8096007-AD84-4CBA-A60C-7963CCFF8B50}"/>
              </a:ext>
            </a:extLst>
          </p:cNvPr>
          <p:cNvSpPr>
            <a:spLocks noGrp="1"/>
          </p:cNvSpPr>
          <p:nvPr>
            <p:ph type="title" idx="5"/>
          </p:nvPr>
        </p:nvSpPr>
        <p:spPr/>
        <p:txBody>
          <a:bodyPr/>
          <a:lstStyle/>
          <a:p>
            <a:endParaRPr lang="en-IN"/>
          </a:p>
        </p:txBody>
      </p:sp>
      <p:sp>
        <p:nvSpPr>
          <p:cNvPr id="8" name="Subtitle 7">
            <a:extLst>
              <a:ext uri="{FF2B5EF4-FFF2-40B4-BE49-F238E27FC236}">
                <a16:creationId xmlns:a16="http://schemas.microsoft.com/office/drawing/2014/main" id="{F3D74C73-AA81-44D4-AD93-3B20E484BCBE}"/>
              </a:ext>
            </a:extLst>
          </p:cNvPr>
          <p:cNvSpPr>
            <a:spLocks noGrp="1"/>
          </p:cNvSpPr>
          <p:nvPr>
            <p:ph type="subTitle" idx="6"/>
          </p:nvPr>
        </p:nvSpPr>
        <p:spPr/>
        <p:txBody>
          <a:bodyPr/>
          <a:lstStyle/>
          <a:p>
            <a:endParaRPr lang="en-IN"/>
          </a:p>
        </p:txBody>
      </p:sp>
      <p:sp>
        <p:nvSpPr>
          <p:cNvPr id="9" name="Title 8">
            <a:extLst>
              <a:ext uri="{FF2B5EF4-FFF2-40B4-BE49-F238E27FC236}">
                <a16:creationId xmlns:a16="http://schemas.microsoft.com/office/drawing/2014/main" id="{B3F8A1F4-CB28-479C-B47C-685013A05C0B}"/>
              </a:ext>
            </a:extLst>
          </p:cNvPr>
          <p:cNvSpPr>
            <a:spLocks noGrp="1"/>
          </p:cNvSpPr>
          <p:nvPr>
            <p:ph type="title" idx="7"/>
          </p:nvPr>
        </p:nvSpPr>
        <p:spPr/>
        <p:txBody>
          <a:bodyPr/>
          <a:lstStyle/>
          <a:p>
            <a:endParaRPr lang="en-IN"/>
          </a:p>
        </p:txBody>
      </p:sp>
      <p:sp>
        <p:nvSpPr>
          <p:cNvPr id="10" name="Subtitle 9">
            <a:extLst>
              <a:ext uri="{FF2B5EF4-FFF2-40B4-BE49-F238E27FC236}">
                <a16:creationId xmlns:a16="http://schemas.microsoft.com/office/drawing/2014/main" id="{81B3A71E-765B-4B9E-8E6A-9C9CDC09E1FF}"/>
              </a:ext>
            </a:extLst>
          </p:cNvPr>
          <p:cNvSpPr>
            <a:spLocks noGrp="1"/>
          </p:cNvSpPr>
          <p:nvPr>
            <p:ph type="subTitle" idx="8"/>
          </p:nvPr>
        </p:nvSpPr>
        <p:spPr/>
        <p:txBody>
          <a:bodyPr/>
          <a:lstStyle/>
          <a:p>
            <a:endParaRPr lang="en-IN"/>
          </a:p>
        </p:txBody>
      </p:sp>
      <p:pic>
        <p:nvPicPr>
          <p:cNvPr id="12" name="Picture 11">
            <a:extLst>
              <a:ext uri="{FF2B5EF4-FFF2-40B4-BE49-F238E27FC236}">
                <a16:creationId xmlns:a16="http://schemas.microsoft.com/office/drawing/2014/main" id="{6AD7178C-2CAF-472B-9C04-F868E958AE87}"/>
              </a:ext>
            </a:extLst>
          </p:cNvPr>
          <p:cNvPicPr>
            <a:picLocks noChangeAspect="1"/>
          </p:cNvPicPr>
          <p:nvPr/>
        </p:nvPicPr>
        <p:blipFill>
          <a:blip r:embed="rId2"/>
          <a:stretch>
            <a:fillRect/>
          </a:stretch>
        </p:blipFill>
        <p:spPr>
          <a:xfrm>
            <a:off x="1434049" y="381740"/>
            <a:ext cx="9323902" cy="6178858"/>
          </a:xfrm>
          <a:prstGeom prst="rect">
            <a:avLst/>
          </a:prstGeom>
        </p:spPr>
      </p:pic>
    </p:spTree>
    <p:extLst>
      <p:ext uri="{BB962C8B-B14F-4D97-AF65-F5344CB8AC3E}">
        <p14:creationId xmlns:p14="http://schemas.microsoft.com/office/powerpoint/2010/main" val="32178094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22C21-6F25-417A-9865-235AAA3C6B0D}"/>
              </a:ext>
            </a:extLst>
          </p:cNvPr>
          <p:cNvSpPr>
            <a:spLocks noGrp="1"/>
          </p:cNvSpPr>
          <p:nvPr>
            <p:ph type="title"/>
          </p:nvPr>
        </p:nvSpPr>
        <p:spPr>
          <a:xfrm>
            <a:off x="2494437" y="3234396"/>
            <a:ext cx="1088896" cy="389207"/>
          </a:xfrm>
        </p:spPr>
        <p:txBody>
          <a:bodyPr/>
          <a:lstStyle/>
          <a:p>
            <a:endParaRPr lang="en-IN" dirty="0"/>
          </a:p>
        </p:txBody>
      </p:sp>
      <p:sp>
        <p:nvSpPr>
          <p:cNvPr id="3" name="Subtitle 2">
            <a:extLst>
              <a:ext uri="{FF2B5EF4-FFF2-40B4-BE49-F238E27FC236}">
                <a16:creationId xmlns:a16="http://schemas.microsoft.com/office/drawing/2014/main" id="{BF291713-CB20-483F-A1AB-FF73F71E1AE9}"/>
              </a:ext>
            </a:extLst>
          </p:cNvPr>
          <p:cNvSpPr>
            <a:spLocks noGrp="1"/>
          </p:cNvSpPr>
          <p:nvPr>
            <p:ph type="subTitle" idx="1"/>
          </p:nvPr>
        </p:nvSpPr>
        <p:spPr>
          <a:xfrm>
            <a:off x="2748080" y="2518296"/>
            <a:ext cx="2396400" cy="1464000"/>
          </a:xfrm>
        </p:spPr>
        <p:txBody>
          <a:bodyPr/>
          <a:lstStyle/>
          <a:p>
            <a:endParaRPr lang="en-IN" dirty="0"/>
          </a:p>
        </p:txBody>
      </p:sp>
      <p:sp>
        <p:nvSpPr>
          <p:cNvPr id="4" name="Title 3">
            <a:extLst>
              <a:ext uri="{FF2B5EF4-FFF2-40B4-BE49-F238E27FC236}">
                <a16:creationId xmlns:a16="http://schemas.microsoft.com/office/drawing/2014/main" id="{2F62FDBD-FDD0-45FE-9A1B-567B0CF2D2DA}"/>
              </a:ext>
            </a:extLst>
          </p:cNvPr>
          <p:cNvSpPr>
            <a:spLocks noGrp="1"/>
          </p:cNvSpPr>
          <p:nvPr>
            <p:ph type="title" idx="2"/>
          </p:nvPr>
        </p:nvSpPr>
        <p:spPr>
          <a:xfrm>
            <a:off x="1753122" y="6053258"/>
            <a:ext cx="8706331" cy="748717"/>
          </a:xfrm>
        </p:spPr>
        <p:txBody>
          <a:bodyPr/>
          <a:lstStyle/>
          <a:p>
            <a:r>
              <a:rPr lang="en-IN" sz="2400" b="1" dirty="0"/>
              <a:t>Website Link: </a:t>
            </a:r>
            <a:r>
              <a:rPr lang="en-IN" sz="1600" b="1" dirty="0"/>
              <a:t>https://ijarcce.com/wp-content/uploads/2021/06/IJARCCE.2021.105141.pdf</a:t>
            </a:r>
            <a:br>
              <a:rPr lang="en-IN" sz="1600" b="1" dirty="0"/>
            </a:br>
            <a:br>
              <a:rPr lang="en-IN" sz="1600" dirty="0"/>
            </a:br>
            <a:endParaRPr lang="en-IN" sz="2400" dirty="0"/>
          </a:p>
        </p:txBody>
      </p:sp>
      <p:sp>
        <p:nvSpPr>
          <p:cNvPr id="5" name="Title 4">
            <a:extLst>
              <a:ext uri="{FF2B5EF4-FFF2-40B4-BE49-F238E27FC236}">
                <a16:creationId xmlns:a16="http://schemas.microsoft.com/office/drawing/2014/main" id="{1145F3D9-AC10-42F8-BEF0-77F4CB5BC0D3}"/>
              </a:ext>
            </a:extLst>
          </p:cNvPr>
          <p:cNvSpPr>
            <a:spLocks noGrp="1"/>
          </p:cNvSpPr>
          <p:nvPr>
            <p:ph type="title" idx="3"/>
          </p:nvPr>
        </p:nvSpPr>
        <p:spPr>
          <a:xfrm>
            <a:off x="3163286" y="3087672"/>
            <a:ext cx="2396400" cy="524800"/>
          </a:xfrm>
        </p:spPr>
        <p:txBody>
          <a:bodyPr/>
          <a:lstStyle/>
          <a:p>
            <a:endParaRPr lang="en-IN"/>
          </a:p>
        </p:txBody>
      </p:sp>
      <p:sp>
        <p:nvSpPr>
          <p:cNvPr id="6" name="Subtitle 5">
            <a:extLst>
              <a:ext uri="{FF2B5EF4-FFF2-40B4-BE49-F238E27FC236}">
                <a16:creationId xmlns:a16="http://schemas.microsoft.com/office/drawing/2014/main" id="{ACFFDAE0-FD90-4738-87EA-97F3C788888C}"/>
              </a:ext>
            </a:extLst>
          </p:cNvPr>
          <p:cNvSpPr>
            <a:spLocks noGrp="1"/>
          </p:cNvSpPr>
          <p:nvPr>
            <p:ph type="subTitle" idx="4"/>
          </p:nvPr>
        </p:nvSpPr>
        <p:spPr>
          <a:xfrm>
            <a:off x="3279536" y="2891603"/>
            <a:ext cx="2396400" cy="1464000"/>
          </a:xfrm>
        </p:spPr>
        <p:txBody>
          <a:bodyPr/>
          <a:lstStyle/>
          <a:p>
            <a:endParaRPr lang="en-IN"/>
          </a:p>
        </p:txBody>
      </p:sp>
      <p:sp>
        <p:nvSpPr>
          <p:cNvPr id="7" name="Title 6">
            <a:extLst>
              <a:ext uri="{FF2B5EF4-FFF2-40B4-BE49-F238E27FC236}">
                <a16:creationId xmlns:a16="http://schemas.microsoft.com/office/drawing/2014/main" id="{24B65005-FEA5-4AD6-8924-331D4A78415D}"/>
              </a:ext>
            </a:extLst>
          </p:cNvPr>
          <p:cNvSpPr>
            <a:spLocks noGrp="1"/>
          </p:cNvSpPr>
          <p:nvPr>
            <p:ph type="title" idx="5"/>
          </p:nvPr>
        </p:nvSpPr>
        <p:spPr>
          <a:xfrm>
            <a:off x="5146585" y="3234396"/>
            <a:ext cx="2396400" cy="524800"/>
          </a:xfrm>
        </p:spPr>
        <p:txBody>
          <a:bodyPr/>
          <a:lstStyle/>
          <a:p>
            <a:endParaRPr lang="en-IN"/>
          </a:p>
        </p:txBody>
      </p:sp>
      <p:sp>
        <p:nvSpPr>
          <p:cNvPr id="8" name="Subtitle 7">
            <a:extLst>
              <a:ext uri="{FF2B5EF4-FFF2-40B4-BE49-F238E27FC236}">
                <a16:creationId xmlns:a16="http://schemas.microsoft.com/office/drawing/2014/main" id="{94DBFD59-A8FF-40BD-BE19-917CD7928A42}"/>
              </a:ext>
            </a:extLst>
          </p:cNvPr>
          <p:cNvSpPr>
            <a:spLocks noGrp="1"/>
          </p:cNvSpPr>
          <p:nvPr>
            <p:ph type="subTitle" idx="6"/>
          </p:nvPr>
        </p:nvSpPr>
        <p:spPr>
          <a:xfrm>
            <a:off x="4661702" y="2355672"/>
            <a:ext cx="2396400" cy="1464000"/>
          </a:xfrm>
        </p:spPr>
        <p:txBody>
          <a:bodyPr/>
          <a:lstStyle/>
          <a:p>
            <a:endParaRPr lang="en-IN"/>
          </a:p>
        </p:txBody>
      </p:sp>
      <p:sp>
        <p:nvSpPr>
          <p:cNvPr id="9" name="Title 8">
            <a:extLst>
              <a:ext uri="{FF2B5EF4-FFF2-40B4-BE49-F238E27FC236}">
                <a16:creationId xmlns:a16="http://schemas.microsoft.com/office/drawing/2014/main" id="{0CEE4D00-1A41-4357-9031-314D2D1B56F8}"/>
              </a:ext>
            </a:extLst>
          </p:cNvPr>
          <p:cNvSpPr>
            <a:spLocks noGrp="1"/>
          </p:cNvSpPr>
          <p:nvPr>
            <p:ph type="title" idx="7"/>
          </p:nvPr>
        </p:nvSpPr>
        <p:spPr>
          <a:xfrm>
            <a:off x="5765375" y="3540785"/>
            <a:ext cx="2396400" cy="524800"/>
          </a:xfrm>
        </p:spPr>
        <p:txBody>
          <a:bodyPr/>
          <a:lstStyle/>
          <a:p>
            <a:endParaRPr lang="en-IN"/>
          </a:p>
        </p:txBody>
      </p:sp>
      <p:sp>
        <p:nvSpPr>
          <p:cNvPr id="10" name="Subtitle 9">
            <a:extLst>
              <a:ext uri="{FF2B5EF4-FFF2-40B4-BE49-F238E27FC236}">
                <a16:creationId xmlns:a16="http://schemas.microsoft.com/office/drawing/2014/main" id="{641091EA-6E9C-4E1E-A72E-EB0FD06C31FD}"/>
              </a:ext>
            </a:extLst>
          </p:cNvPr>
          <p:cNvSpPr>
            <a:spLocks noGrp="1"/>
          </p:cNvSpPr>
          <p:nvPr>
            <p:ph type="subTitle" idx="8"/>
          </p:nvPr>
        </p:nvSpPr>
        <p:spPr>
          <a:xfrm>
            <a:off x="4940896" y="3131661"/>
            <a:ext cx="2396400" cy="1464000"/>
          </a:xfrm>
        </p:spPr>
        <p:txBody>
          <a:bodyPr/>
          <a:lstStyle/>
          <a:p>
            <a:endParaRPr lang="en-IN"/>
          </a:p>
        </p:txBody>
      </p:sp>
      <p:pic>
        <p:nvPicPr>
          <p:cNvPr id="13" name="Picture 12">
            <a:extLst>
              <a:ext uri="{FF2B5EF4-FFF2-40B4-BE49-F238E27FC236}">
                <a16:creationId xmlns:a16="http://schemas.microsoft.com/office/drawing/2014/main" id="{53127563-D409-4690-94DC-EF2BE87F4C31}"/>
              </a:ext>
            </a:extLst>
          </p:cNvPr>
          <p:cNvPicPr>
            <a:picLocks noChangeAspect="1"/>
          </p:cNvPicPr>
          <p:nvPr/>
        </p:nvPicPr>
        <p:blipFill>
          <a:blip r:embed="rId2"/>
          <a:stretch>
            <a:fillRect/>
          </a:stretch>
        </p:blipFill>
        <p:spPr>
          <a:xfrm>
            <a:off x="1402205" y="168676"/>
            <a:ext cx="9233244" cy="5406501"/>
          </a:xfrm>
          <a:prstGeom prst="rect">
            <a:avLst/>
          </a:prstGeom>
        </p:spPr>
      </p:pic>
    </p:spTree>
    <p:extLst>
      <p:ext uri="{BB962C8B-B14F-4D97-AF65-F5344CB8AC3E}">
        <p14:creationId xmlns:p14="http://schemas.microsoft.com/office/powerpoint/2010/main" val="34143232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8E56-83FA-4591-9C98-0E2266E1E9D1}"/>
              </a:ext>
            </a:extLst>
          </p:cNvPr>
          <p:cNvSpPr>
            <a:spLocks noGrp="1"/>
          </p:cNvSpPr>
          <p:nvPr>
            <p:ph type="ctrTitle"/>
          </p:nvPr>
        </p:nvSpPr>
        <p:spPr/>
        <p:txBody>
          <a:bodyPr/>
          <a:lstStyle/>
          <a:p>
            <a:r>
              <a:rPr lang="en-US" dirty="0"/>
              <a:t>THANK YOU</a:t>
            </a:r>
            <a:endParaRPr lang="en-IN" dirty="0"/>
          </a:p>
        </p:txBody>
      </p:sp>
      <p:pic>
        <p:nvPicPr>
          <p:cNvPr id="173" name="Picture 172">
            <a:extLst>
              <a:ext uri="{FF2B5EF4-FFF2-40B4-BE49-F238E27FC236}">
                <a16:creationId xmlns:a16="http://schemas.microsoft.com/office/drawing/2014/main" id="{F28E0A6A-724C-496B-97B3-757229DFDC82}"/>
              </a:ext>
            </a:extLst>
          </p:cNvPr>
          <p:cNvPicPr>
            <a:picLocks noChangeAspect="1"/>
          </p:cNvPicPr>
          <p:nvPr/>
        </p:nvPicPr>
        <p:blipFill>
          <a:blip r:embed="rId2"/>
          <a:stretch>
            <a:fillRect/>
          </a:stretch>
        </p:blipFill>
        <p:spPr>
          <a:xfrm>
            <a:off x="1006996" y="4570071"/>
            <a:ext cx="9769033" cy="2298391"/>
          </a:xfrm>
          <a:prstGeom prst="rect">
            <a:avLst/>
          </a:prstGeom>
        </p:spPr>
      </p:pic>
    </p:spTree>
    <p:extLst>
      <p:ext uri="{BB962C8B-B14F-4D97-AF65-F5344CB8AC3E}">
        <p14:creationId xmlns:p14="http://schemas.microsoft.com/office/powerpoint/2010/main" val="123588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629"/>
        <p:cNvGrpSpPr/>
        <p:nvPr/>
      </p:nvGrpSpPr>
      <p:grpSpPr>
        <a:xfrm>
          <a:off x="0" y="0"/>
          <a:ext cx="0" cy="0"/>
          <a:chOff x="0" y="0"/>
          <a:chExt cx="0" cy="0"/>
        </a:xfrm>
      </p:grpSpPr>
      <p:sp>
        <p:nvSpPr>
          <p:cNvPr id="2630" name="Google Shape;2630;p31"/>
          <p:cNvSpPr txBox="1">
            <a:spLocks noGrp="1"/>
          </p:cNvSpPr>
          <p:nvPr>
            <p:ph type="body" idx="1"/>
          </p:nvPr>
        </p:nvSpPr>
        <p:spPr>
          <a:xfrm>
            <a:off x="533936" y="786384"/>
            <a:ext cx="11124128" cy="5925312"/>
          </a:xfrm>
          <a:prstGeom prst="rect">
            <a:avLst/>
          </a:prstGeom>
          <a:ln>
            <a:noFill/>
          </a:ln>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t" anchorCtr="0">
            <a:noAutofit/>
          </a:bodyPr>
          <a:lstStyle/>
          <a:p>
            <a:pPr marL="0" indent="0">
              <a:lnSpc>
                <a:spcPct val="150000"/>
              </a:lnSpc>
              <a:spcBef>
                <a:spcPts val="600"/>
              </a:spcBef>
              <a:buClr>
                <a:schemeClr val="dk1"/>
              </a:buClr>
              <a:buSzPts val="1100"/>
              <a:buNone/>
            </a:pPr>
            <a:r>
              <a:rPr lang="en-AU" sz="1800" dirty="0">
                <a:solidFill>
                  <a:srgbClr val="7030A0"/>
                </a:solidFill>
                <a:effectLst/>
                <a:latin typeface="Times New Roman" panose="02020603050405020304" pitchFamily="18" charset="0"/>
                <a:ea typeface="SimSun" panose="02010600030101010101" pitchFamily="2" charset="-122"/>
              </a:rPr>
              <a:t>As we all know first this virus was discovered in China in November 2019 and unfortunately started spreading all over the world. On July, 2020, more than 17M cases of COVID-19 were reported. This COVID-19 situation is listed as the pandemic by the WHO (World Health Organisation). But along with the rise of COVID-19 cases, there are lot of applications create by lot of COVID-19 warriors. So we have also created an Android application which gives information about the cases and the COVID situation to spread awareness about this pandemic situation. On January, 2020, the first case of coronavirus was discovered in India. All the corona warriors (Doctors, Nurses, Police Officers, </a:t>
            </a:r>
            <a:r>
              <a:rPr lang="en-AU" sz="1800" dirty="0">
                <a:solidFill>
                  <a:srgbClr val="7030A0"/>
                </a:solidFill>
                <a:latin typeface="Times New Roman" panose="02020603050405020304" pitchFamily="18" charset="0"/>
                <a:ea typeface="SimSun" panose="02010600030101010101" pitchFamily="2" charset="-122"/>
              </a:rPr>
              <a:t>Army</a:t>
            </a:r>
            <a:r>
              <a:rPr lang="en-AU" sz="1800" dirty="0">
                <a:solidFill>
                  <a:srgbClr val="7030A0"/>
                </a:solidFill>
                <a:effectLst/>
                <a:latin typeface="Times New Roman" panose="02020603050405020304" pitchFamily="18" charset="0"/>
                <a:ea typeface="SimSun" panose="02010600030101010101" pitchFamily="2" charset="-122"/>
              </a:rPr>
              <a:t> Officers, Workers, </a:t>
            </a:r>
            <a:r>
              <a:rPr lang="en-AU" sz="1800" dirty="0">
                <a:solidFill>
                  <a:srgbClr val="7030A0"/>
                </a:solidFill>
                <a:latin typeface="Times New Roman" panose="02020603050405020304" pitchFamily="18" charset="0"/>
                <a:ea typeface="SimSun" panose="02010600030101010101" pitchFamily="2" charset="-122"/>
              </a:rPr>
              <a:t>Sweepers, </a:t>
            </a:r>
            <a:r>
              <a:rPr lang="en-AU" sz="1800" dirty="0">
                <a:solidFill>
                  <a:srgbClr val="7030A0"/>
                </a:solidFill>
                <a:effectLst/>
                <a:latin typeface="Times New Roman" panose="02020603050405020304" pitchFamily="18" charset="0"/>
                <a:ea typeface="SimSun" panose="02010600030101010101" pitchFamily="2" charset="-122"/>
              </a:rPr>
              <a:t>etc) even me and you are fighting against this virus, so we decided to contribute from our side in this fight against corona virus. </a:t>
            </a:r>
            <a:r>
              <a:rPr lang="en-AU" sz="1800" dirty="0">
                <a:solidFill>
                  <a:srgbClr val="7030A0"/>
                </a:solidFill>
                <a:latin typeface="Times New Roman" panose="02020603050405020304" pitchFamily="18" charset="0"/>
                <a:ea typeface="SimSun" panose="02010600030101010101" pitchFamily="2" charset="-122"/>
              </a:rPr>
              <a:t>Hence we</a:t>
            </a:r>
            <a:r>
              <a:rPr lang="en-AU" sz="1800" dirty="0">
                <a:solidFill>
                  <a:srgbClr val="7030A0"/>
                </a:solidFill>
                <a:effectLst/>
                <a:latin typeface="Times New Roman" panose="02020603050405020304" pitchFamily="18" charset="0"/>
                <a:ea typeface="SimSun" panose="02010600030101010101" pitchFamily="2" charset="-122"/>
              </a:rPr>
              <a:t> created an Android Application which can provide all the information about the active cases, total confirmed cases, total death, total diseased people, and total people who fought against this virus and had won the fight (recovered people). This app shows the above mentioned details of our country (India) and the foreign countries too. Even this application shows the state wise information. All the symptoms and the steps to take against the corona virus is available in the application even in Hindi language just to overcome the language barrier. Red zone areas and the helpline numbers are available of all the states of India. These all features are very useful to our user to stay aware of this COVID-19 pandemic.</a:t>
            </a:r>
            <a:endParaRPr sz="2400" dirty="0">
              <a:solidFill>
                <a:srgbClr val="7030A0"/>
              </a:solidFill>
            </a:endParaRPr>
          </a:p>
        </p:txBody>
      </p:sp>
      <p:sp>
        <p:nvSpPr>
          <p:cNvPr id="2631" name="Google Shape;2631;p31"/>
          <p:cNvSpPr txBox="1">
            <a:spLocks noGrp="1"/>
          </p:cNvSpPr>
          <p:nvPr>
            <p:ph type="title"/>
          </p:nvPr>
        </p:nvSpPr>
        <p:spPr>
          <a:xfrm>
            <a:off x="533936" y="-66040"/>
            <a:ext cx="11360800" cy="852424"/>
          </a:xfrm>
          <a:prstGeom prst="rect">
            <a:avLst/>
          </a:prstGeom>
        </p:spPr>
        <p:txBody>
          <a:bodyPr spcFirstLastPara="1" wrap="square" lIns="121900" tIns="121900" rIns="121900" bIns="121900" anchor="t" anchorCtr="0">
            <a:noAutofit/>
          </a:bodyPr>
          <a:lstStyle/>
          <a:p>
            <a:r>
              <a:rPr lang="en-GB" sz="4400" b="1"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Introduction</a:t>
            </a:r>
            <a:endParaRPr sz="4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536"/>
        <p:cNvGrpSpPr/>
        <p:nvPr/>
      </p:nvGrpSpPr>
      <p:grpSpPr>
        <a:xfrm>
          <a:off x="0" y="0"/>
          <a:ext cx="0" cy="0"/>
          <a:chOff x="0" y="0"/>
          <a:chExt cx="0" cy="0"/>
        </a:xfrm>
      </p:grpSpPr>
      <p:sp>
        <p:nvSpPr>
          <p:cNvPr id="3538" name="Google Shape;3538;p48"/>
          <p:cNvSpPr txBox="1">
            <a:spLocks noGrp="1"/>
          </p:cNvSpPr>
          <p:nvPr>
            <p:ph type="title"/>
          </p:nvPr>
        </p:nvSpPr>
        <p:spPr>
          <a:xfrm>
            <a:off x="2540000" y="-152400"/>
            <a:ext cx="5721000" cy="840283"/>
          </a:xfrm>
          <a:prstGeom prst="rect">
            <a:avLst/>
          </a:prstGeom>
        </p:spPr>
        <p:txBody>
          <a:bodyPr spcFirstLastPara="1" wrap="square" lIns="121900" tIns="121900" rIns="121900" bIns="121900" anchor="t" anchorCtr="0">
            <a:noAutofit/>
          </a:bodyPr>
          <a:lstStyle/>
          <a:p>
            <a:r>
              <a:rPr lang="en-IN" sz="44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Motivation</a:t>
            </a:r>
            <a:endParaRPr sz="4400" b="1" dirty="0"/>
          </a:p>
        </p:txBody>
      </p:sp>
      <p:sp>
        <p:nvSpPr>
          <p:cNvPr id="3577" name="Google Shape;3577;p48"/>
          <p:cNvSpPr txBox="1">
            <a:spLocks noGrp="1"/>
          </p:cNvSpPr>
          <p:nvPr>
            <p:ph type="subTitle" idx="2"/>
          </p:nvPr>
        </p:nvSpPr>
        <p:spPr>
          <a:xfrm>
            <a:off x="335702" y="603504"/>
            <a:ext cx="11304609" cy="4251960"/>
          </a:xfrm>
          <a:prstGeom prst="rect">
            <a:avLst/>
          </a:prstGeom>
          <a:ln>
            <a:noFill/>
          </a:ln>
        </p:spPr>
        <p:style>
          <a:lnRef idx="2">
            <a:schemeClr val="accent2"/>
          </a:lnRef>
          <a:fillRef idx="1">
            <a:schemeClr val="lt1"/>
          </a:fillRef>
          <a:effectRef idx="0">
            <a:schemeClr val="accent2"/>
          </a:effectRef>
          <a:fontRef idx="minor">
            <a:schemeClr val="dk1"/>
          </a:fontRef>
        </p:style>
        <p:txBody>
          <a:bodyPr spcFirstLastPara="1" wrap="square" lIns="121900" tIns="121900" rIns="121900" bIns="121900" anchor="t" anchorCtr="0">
            <a:noAutofit/>
          </a:bodyPr>
          <a:lstStyle/>
          <a:p>
            <a:pPr marL="472012" indent="-285750">
              <a:lnSpc>
                <a:spcPts val="2880"/>
              </a:lnSpc>
            </a:pPr>
            <a:r>
              <a:rPr lang="en-US" sz="1800" b="1" dirty="0">
                <a:solidFill>
                  <a:srgbClr val="7030A0"/>
                </a:solidFill>
                <a:latin typeface="Times New Roman" panose="02020603050405020304" pitchFamily="18" charset="0"/>
                <a:cs typeface="Times New Roman" panose="02020603050405020304" pitchFamily="18" charset="0"/>
              </a:rPr>
              <a:t>In this pandemic situation, our covid warriors means the Doctors &amp; Nurses are giving their best to save our lives,  in the  situation of lockdown Police &amp; Army officers are doing 24 hours of duty for our safety, the </a:t>
            </a:r>
            <a:r>
              <a:rPr lang="en-AU" sz="1800" b="1" dirty="0">
                <a:solidFill>
                  <a:srgbClr val="7030A0"/>
                </a:solidFill>
                <a:latin typeface="Times New Roman" panose="02020603050405020304" pitchFamily="18" charset="0"/>
                <a:ea typeface="SimSun" panose="02010600030101010101" pitchFamily="2" charset="-122"/>
              </a:rPr>
              <a:t>Sweepers &amp; Maids are contributing to keep hygiene around us, even Social workers are coming forward to help the needy and poor people.</a:t>
            </a:r>
          </a:p>
          <a:p>
            <a:pPr marL="186262" indent="0">
              <a:lnSpc>
                <a:spcPts val="2880"/>
              </a:lnSpc>
              <a:buNone/>
            </a:pPr>
            <a:endParaRPr lang="en-AU" sz="1800" b="1" dirty="0">
              <a:solidFill>
                <a:srgbClr val="7030A0"/>
              </a:solidFill>
              <a:latin typeface="Times New Roman" panose="02020603050405020304" pitchFamily="18" charset="0"/>
              <a:ea typeface="SimSun" panose="02010600030101010101" pitchFamily="2" charset="-122"/>
            </a:endParaRPr>
          </a:p>
          <a:p>
            <a:pPr marL="609585" indent="-423323">
              <a:lnSpc>
                <a:spcPts val="2880"/>
              </a:lnSpc>
              <a:buFont typeface="Nunito"/>
              <a:buChar char="●"/>
            </a:pPr>
            <a:r>
              <a:rPr lang="en-AU" sz="1800" b="1" dirty="0">
                <a:solidFill>
                  <a:srgbClr val="7030A0"/>
                </a:solidFill>
                <a:latin typeface="Times New Roman" panose="02020603050405020304" pitchFamily="18" charset="0"/>
                <a:ea typeface="SimSun" panose="02010600030101010101" pitchFamily="2" charset="-122"/>
              </a:rPr>
              <a:t> The above mentioned  warriors are doing their respective jobs consistently with all open heart humanity and this is the one thing which has motivated us to do something for society by using our knowledge.</a:t>
            </a:r>
          </a:p>
          <a:p>
            <a:pPr marL="186262" indent="0">
              <a:lnSpc>
                <a:spcPts val="2880"/>
              </a:lnSpc>
              <a:buNone/>
            </a:pPr>
            <a:endParaRPr lang="en-AU" sz="1800" b="1" dirty="0">
              <a:solidFill>
                <a:srgbClr val="7030A0"/>
              </a:solidFill>
              <a:latin typeface="Times New Roman" panose="02020603050405020304" pitchFamily="18" charset="0"/>
              <a:ea typeface="SimSun" panose="02010600030101010101" pitchFamily="2" charset="-122"/>
            </a:endParaRPr>
          </a:p>
          <a:p>
            <a:pPr marL="609585" indent="-423323">
              <a:lnSpc>
                <a:spcPts val="2880"/>
              </a:lnSpc>
              <a:buFont typeface="Nunito"/>
              <a:buChar char="●"/>
            </a:pPr>
            <a:r>
              <a:rPr lang="en-AU" sz="1800" b="1" dirty="0">
                <a:solidFill>
                  <a:srgbClr val="7030A0"/>
                </a:solidFill>
                <a:latin typeface="Times New Roman" panose="02020603050405020304" pitchFamily="18" charset="0"/>
                <a:ea typeface="SimSun" panose="02010600030101010101" pitchFamily="2" charset="-122"/>
                <a:cs typeface="Times New Roman" panose="02020603050405020304" pitchFamily="18" charset="0"/>
              </a:rPr>
              <a:t>So we got inspiration from them and thought  as a future Computer Engineer to do something which will contribute a little to our society and hence developed an easy to use and flexible android application that is Covid-19 App.</a:t>
            </a:r>
          </a:p>
          <a:p>
            <a:pPr marL="609585" indent="-423323">
              <a:lnSpc>
                <a:spcPts val="2880"/>
              </a:lnSpc>
              <a:buFont typeface="Nunito"/>
              <a:buChar char="●"/>
            </a:pPr>
            <a:endParaRPr sz="1800" b="1" dirty="0">
              <a:solidFill>
                <a:srgbClr val="7030A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DD3F739-E103-4F91-85E2-36953F9D3B89}"/>
              </a:ext>
            </a:extLst>
          </p:cNvPr>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335703" y="4855464"/>
            <a:ext cx="11377760" cy="189280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37C2DB-6006-41FE-AB95-747DB987C8E9}"/>
              </a:ext>
            </a:extLst>
          </p:cNvPr>
          <p:cNvSpPr>
            <a:spLocks noGrp="1"/>
          </p:cNvSpPr>
          <p:nvPr>
            <p:ph type="body" idx="1"/>
          </p:nvPr>
        </p:nvSpPr>
        <p:spPr>
          <a:xfrm>
            <a:off x="497840" y="995680"/>
            <a:ext cx="11278560" cy="5709920"/>
          </a:xfrm>
          <a:ln>
            <a:noFill/>
          </a:ln>
        </p:spPr>
        <p:style>
          <a:lnRef idx="2">
            <a:schemeClr val="accent1"/>
          </a:lnRef>
          <a:fillRef idx="1">
            <a:schemeClr val="lt1"/>
          </a:fillRef>
          <a:effectRef idx="0">
            <a:schemeClr val="accent1"/>
          </a:effectRef>
          <a:fontRef idx="minor">
            <a:schemeClr val="dk1"/>
          </a:fontRef>
        </p:style>
        <p:txBody>
          <a:bodyPr/>
          <a:lstStyle/>
          <a:p>
            <a:pPr algn="just"/>
            <a:r>
              <a:rPr lang="en-AU" sz="1800" b="1" dirty="0">
                <a:effectLst/>
                <a:latin typeface="Times New Roman" panose="02020603050405020304" pitchFamily="18" charset="0"/>
                <a:ea typeface="SimSun" panose="02010600030101010101" pitchFamily="2" charset="-122"/>
              </a:rPr>
              <a:t>This app provides the information about the COVID-19 cases, the confirmed cases, the total deaths, total recovered patients and the active cases in our country (India).</a:t>
            </a:r>
          </a:p>
          <a:p>
            <a:pPr algn="just"/>
            <a:r>
              <a:rPr lang="en-AU" sz="1800" b="1" dirty="0">
                <a:effectLst/>
                <a:latin typeface="Times New Roman" panose="02020603050405020304" pitchFamily="18" charset="0"/>
                <a:ea typeface="SimSun" panose="02010600030101010101" pitchFamily="2" charset="-122"/>
              </a:rPr>
              <a:t> This app shows the above mentioned details of our country (India) and the foreign countries too. Even this application shows the state wise information. </a:t>
            </a:r>
          </a:p>
          <a:p>
            <a:pPr algn="just"/>
            <a:r>
              <a:rPr lang="en-AU" sz="1800" b="1" dirty="0">
                <a:effectLst/>
                <a:latin typeface="Times New Roman" panose="02020603050405020304" pitchFamily="18" charset="0"/>
                <a:ea typeface="SimSun" panose="02010600030101010101" pitchFamily="2" charset="-122"/>
              </a:rPr>
              <a:t>All the symptoms and the steps to take against the corona virus is available in the application.</a:t>
            </a:r>
          </a:p>
          <a:p>
            <a:pPr algn="just"/>
            <a:r>
              <a:rPr lang="en-AU" sz="1800" b="1" dirty="0">
                <a:effectLst/>
                <a:latin typeface="Times New Roman" panose="02020603050405020304" pitchFamily="18" charset="0"/>
                <a:ea typeface="SimSun" panose="02010600030101010101" pitchFamily="2" charset="-122"/>
              </a:rPr>
              <a:t> Red zone areas and the helpline numbers are available of all the states of India. This application provides the live information of cases in numbers.</a:t>
            </a:r>
            <a:endParaRPr lang="en-IN" sz="1800" b="1" dirty="0">
              <a:effectLst/>
              <a:latin typeface="Times New Roman" panose="02020603050405020304" pitchFamily="18" charset="0"/>
              <a:ea typeface="SimSun" panose="02010600030101010101" pitchFamily="2" charset="-122"/>
            </a:endParaRPr>
          </a:p>
          <a:p>
            <a:pPr algn="just"/>
            <a:r>
              <a:rPr lang="en-AU" sz="1800" b="1" dirty="0">
                <a:effectLst/>
                <a:latin typeface="Times New Roman" panose="02020603050405020304" pitchFamily="18" charset="0"/>
                <a:ea typeface="SimSun" panose="02010600030101010101" pitchFamily="2" charset="-122"/>
              </a:rPr>
              <a:t>With this application the people will get aware of the situation and even they can check whether they are in the red zone area by searching in the application. </a:t>
            </a:r>
          </a:p>
          <a:p>
            <a:pPr algn="just"/>
            <a:r>
              <a:rPr lang="en-AU" sz="1800" b="1" dirty="0">
                <a:effectLst/>
                <a:latin typeface="Times New Roman" panose="02020603050405020304" pitchFamily="18" charset="0"/>
                <a:ea typeface="SimSun" panose="02010600030101010101" pitchFamily="2" charset="-122"/>
              </a:rPr>
              <a:t>The users can see the active cases, total confirmed cases, total death, total diseased people, and total people who fought against this virus and had won (recovered people) of all the states in India and even get helpline numbers of all the states. </a:t>
            </a:r>
          </a:p>
          <a:p>
            <a:pPr algn="just"/>
            <a:r>
              <a:rPr lang="en-AU" sz="1800" b="1" dirty="0">
                <a:effectLst/>
                <a:latin typeface="Times New Roman" panose="02020603050405020304" pitchFamily="18" charset="0"/>
                <a:ea typeface="SimSun" panose="02010600030101010101" pitchFamily="2" charset="-122"/>
              </a:rPr>
              <a:t>We have created this very simple and straight forward application which make it very easy to use and its UI is user friendly easy to understand. All the provided information is perfect and accurate. The information provided in the application is taken from WHO (World Health Organisation).</a:t>
            </a:r>
            <a:endParaRPr lang="en-IN" sz="1800" b="1" dirty="0">
              <a:effectLst/>
              <a:latin typeface="Times New Roman" panose="02020603050405020304" pitchFamily="18" charset="0"/>
              <a:ea typeface="SimSun" panose="02010600030101010101" pitchFamily="2" charset="-122"/>
            </a:endParaRPr>
          </a:p>
          <a:p>
            <a:endParaRPr lang="en-IN" b="1" dirty="0"/>
          </a:p>
        </p:txBody>
      </p:sp>
      <p:sp>
        <p:nvSpPr>
          <p:cNvPr id="3" name="Title 2">
            <a:extLst>
              <a:ext uri="{FF2B5EF4-FFF2-40B4-BE49-F238E27FC236}">
                <a16:creationId xmlns:a16="http://schemas.microsoft.com/office/drawing/2014/main" id="{FACAA3D0-561D-44BB-9B83-6762D8B74B7A}"/>
              </a:ext>
            </a:extLst>
          </p:cNvPr>
          <p:cNvSpPr>
            <a:spLocks noGrp="1"/>
          </p:cNvSpPr>
          <p:nvPr>
            <p:ph type="title"/>
          </p:nvPr>
        </p:nvSpPr>
        <p:spPr>
          <a:xfrm>
            <a:off x="253040" y="77067"/>
            <a:ext cx="11360800" cy="763600"/>
          </a:xfrm>
        </p:spPr>
        <p:txBody>
          <a:bodyPr/>
          <a:lstStyle/>
          <a:p>
            <a:r>
              <a:rPr lang="en-US" b="1" dirty="0">
                <a:latin typeface="Times New Roman" panose="02020603050405020304" pitchFamily="18" charset="0"/>
                <a:cs typeface="Times New Roman" panose="02020603050405020304" pitchFamily="18" charset="0"/>
              </a:rPr>
              <a:t>ABSTRACT</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5235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8"/>
        <p:cNvGrpSpPr/>
        <p:nvPr/>
      </p:nvGrpSpPr>
      <p:grpSpPr>
        <a:xfrm>
          <a:off x="0" y="0"/>
          <a:ext cx="0" cy="0"/>
          <a:chOff x="0" y="0"/>
          <a:chExt cx="0" cy="0"/>
        </a:xfrm>
      </p:grpSpPr>
      <p:sp>
        <p:nvSpPr>
          <p:cNvPr id="2659" name="Google Shape;2659;p33"/>
          <p:cNvSpPr txBox="1">
            <a:spLocks noGrp="1"/>
          </p:cNvSpPr>
          <p:nvPr>
            <p:ph type="title"/>
          </p:nvPr>
        </p:nvSpPr>
        <p:spPr>
          <a:xfrm>
            <a:off x="425920" y="198137"/>
            <a:ext cx="6400620" cy="709200"/>
          </a:xfrm>
          <a:prstGeom prst="rect">
            <a:avLst/>
          </a:prstGeom>
        </p:spPr>
        <p:txBody>
          <a:bodyPr spcFirstLastPara="1" wrap="square" lIns="121900" tIns="121900" rIns="121900" bIns="121900" anchor="ctr" anchorCtr="0">
            <a:noAutofit/>
          </a:bodyPr>
          <a:lstStyle/>
          <a:p>
            <a:r>
              <a:rPr lang="en" sz="4800" b="1" dirty="0"/>
              <a:t>Problem Statement</a:t>
            </a:r>
            <a:endParaRPr sz="4800" b="1" dirty="0"/>
          </a:p>
        </p:txBody>
      </p:sp>
      <p:grpSp>
        <p:nvGrpSpPr>
          <p:cNvPr id="2660" name="Google Shape;2660;p33"/>
          <p:cNvGrpSpPr/>
          <p:nvPr/>
        </p:nvGrpSpPr>
        <p:grpSpPr>
          <a:xfrm>
            <a:off x="4795359" y="2929817"/>
            <a:ext cx="8366944" cy="4788025"/>
            <a:chOff x="5092463" y="2008245"/>
            <a:chExt cx="2565603" cy="1468179"/>
          </a:xfrm>
        </p:grpSpPr>
        <p:sp>
          <p:nvSpPr>
            <p:cNvPr id="2661" name="Google Shape;2661;p33"/>
            <p:cNvSpPr/>
            <p:nvPr/>
          </p:nvSpPr>
          <p:spPr>
            <a:xfrm>
              <a:off x="5153025" y="3161875"/>
              <a:ext cx="2505041" cy="314549"/>
            </a:xfrm>
            <a:custGeom>
              <a:avLst/>
              <a:gdLst/>
              <a:ahLst/>
              <a:cxnLst/>
              <a:rect l="l" t="t" r="r" b="b"/>
              <a:pathLst>
                <a:path w="27749" h="2794" extrusionOk="0">
                  <a:moveTo>
                    <a:pt x="13861" y="0"/>
                  </a:moveTo>
                  <a:cubicBezTo>
                    <a:pt x="6212" y="0"/>
                    <a:pt x="1" y="624"/>
                    <a:pt x="1" y="1411"/>
                  </a:cubicBezTo>
                  <a:cubicBezTo>
                    <a:pt x="1" y="2170"/>
                    <a:pt x="6212" y="2794"/>
                    <a:pt x="13861" y="2794"/>
                  </a:cubicBezTo>
                  <a:cubicBezTo>
                    <a:pt x="21537" y="2794"/>
                    <a:pt x="27748" y="2170"/>
                    <a:pt x="27748" y="1411"/>
                  </a:cubicBezTo>
                  <a:cubicBezTo>
                    <a:pt x="27748" y="624"/>
                    <a:pt x="21510" y="0"/>
                    <a:pt x="13861" y="0"/>
                  </a:cubicBezTo>
                  <a:close/>
                </a:path>
              </a:pathLst>
            </a:custGeom>
            <a:solidFill>
              <a:srgbClr val="6561A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62" name="Google Shape;2662;p33"/>
            <p:cNvSpPr/>
            <p:nvPr/>
          </p:nvSpPr>
          <p:spPr>
            <a:xfrm>
              <a:off x="5092463" y="2388076"/>
              <a:ext cx="635937" cy="910881"/>
            </a:xfrm>
            <a:custGeom>
              <a:avLst/>
              <a:gdLst/>
              <a:ahLst/>
              <a:cxnLst/>
              <a:rect l="l" t="t" r="r" b="b"/>
              <a:pathLst>
                <a:path w="11854" h="16979" extrusionOk="0">
                  <a:moveTo>
                    <a:pt x="3737" y="1"/>
                  </a:moveTo>
                  <a:cubicBezTo>
                    <a:pt x="3233" y="1"/>
                    <a:pt x="2732" y="114"/>
                    <a:pt x="2279" y="325"/>
                  </a:cubicBezTo>
                  <a:cubicBezTo>
                    <a:pt x="2225" y="352"/>
                    <a:pt x="2170" y="379"/>
                    <a:pt x="2089" y="406"/>
                  </a:cubicBezTo>
                  <a:cubicBezTo>
                    <a:pt x="814" y="1057"/>
                    <a:pt x="1" y="2386"/>
                    <a:pt x="1140" y="3851"/>
                  </a:cubicBezTo>
                  <a:cubicBezTo>
                    <a:pt x="3011" y="6184"/>
                    <a:pt x="3255" y="16979"/>
                    <a:pt x="3255" y="16979"/>
                  </a:cubicBezTo>
                  <a:lnTo>
                    <a:pt x="8707" y="16979"/>
                  </a:lnTo>
                  <a:cubicBezTo>
                    <a:pt x="8707" y="16979"/>
                    <a:pt x="11854" y="8625"/>
                    <a:pt x="11230" y="5641"/>
                  </a:cubicBezTo>
                  <a:cubicBezTo>
                    <a:pt x="10579" y="2657"/>
                    <a:pt x="6890" y="840"/>
                    <a:pt x="4747" y="162"/>
                  </a:cubicBezTo>
                  <a:cubicBezTo>
                    <a:pt x="4419" y="53"/>
                    <a:pt x="4077" y="1"/>
                    <a:pt x="3737" y="1"/>
                  </a:cubicBezTo>
                  <a:close/>
                </a:path>
              </a:pathLst>
            </a:custGeom>
            <a:solidFill>
              <a:srgbClr val="82CDD4"/>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63" name="Google Shape;2663;p33"/>
            <p:cNvSpPr/>
            <p:nvPr/>
          </p:nvSpPr>
          <p:spPr>
            <a:xfrm>
              <a:off x="5483883" y="2120263"/>
              <a:ext cx="1174344" cy="694145"/>
            </a:xfrm>
            <a:custGeom>
              <a:avLst/>
              <a:gdLst/>
              <a:ahLst/>
              <a:cxnLst/>
              <a:rect l="l" t="t" r="r" b="b"/>
              <a:pathLst>
                <a:path w="21890" h="12939" extrusionOk="0">
                  <a:moveTo>
                    <a:pt x="3310" y="1"/>
                  </a:moveTo>
                  <a:cubicBezTo>
                    <a:pt x="1493" y="1"/>
                    <a:pt x="1" y="1492"/>
                    <a:pt x="1" y="3310"/>
                  </a:cubicBezTo>
                  <a:lnTo>
                    <a:pt x="1" y="12939"/>
                  </a:lnTo>
                  <a:lnTo>
                    <a:pt x="21890" y="12939"/>
                  </a:lnTo>
                  <a:lnTo>
                    <a:pt x="21890" y="3310"/>
                  </a:lnTo>
                  <a:cubicBezTo>
                    <a:pt x="21890" y="1492"/>
                    <a:pt x="20398" y="1"/>
                    <a:pt x="18581" y="1"/>
                  </a:cubicBezTo>
                  <a:close/>
                </a:path>
              </a:pathLst>
            </a:custGeom>
            <a:solidFill>
              <a:srgbClr val="82CDD4"/>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64" name="Google Shape;2664;p33"/>
            <p:cNvSpPr/>
            <p:nvPr/>
          </p:nvSpPr>
          <p:spPr>
            <a:xfrm>
              <a:off x="5204535" y="2389954"/>
              <a:ext cx="523868" cy="909003"/>
            </a:xfrm>
            <a:custGeom>
              <a:avLst/>
              <a:gdLst/>
              <a:ahLst/>
              <a:cxnLst/>
              <a:rect l="l" t="t" r="r" b="b"/>
              <a:pathLst>
                <a:path w="9765" h="16944" extrusionOk="0">
                  <a:moveTo>
                    <a:pt x="1683" y="0"/>
                  </a:moveTo>
                  <a:cubicBezTo>
                    <a:pt x="1167" y="0"/>
                    <a:pt x="653" y="118"/>
                    <a:pt x="190" y="317"/>
                  </a:cubicBezTo>
                  <a:cubicBezTo>
                    <a:pt x="136" y="344"/>
                    <a:pt x="81" y="371"/>
                    <a:pt x="0" y="425"/>
                  </a:cubicBezTo>
                  <a:cubicBezTo>
                    <a:pt x="1031" y="832"/>
                    <a:pt x="2278" y="1592"/>
                    <a:pt x="2794" y="2867"/>
                  </a:cubicBezTo>
                  <a:cubicBezTo>
                    <a:pt x="3499" y="4657"/>
                    <a:pt x="3770" y="13445"/>
                    <a:pt x="3852" y="16944"/>
                  </a:cubicBezTo>
                  <a:lnTo>
                    <a:pt x="6618" y="16944"/>
                  </a:lnTo>
                  <a:cubicBezTo>
                    <a:pt x="6618" y="16944"/>
                    <a:pt x="9765" y="8590"/>
                    <a:pt x="9141" y="5633"/>
                  </a:cubicBezTo>
                  <a:cubicBezTo>
                    <a:pt x="8490" y="2650"/>
                    <a:pt x="4801" y="832"/>
                    <a:pt x="2658" y="154"/>
                  </a:cubicBezTo>
                  <a:cubicBezTo>
                    <a:pt x="2341" y="49"/>
                    <a:pt x="2012" y="0"/>
                    <a:pt x="1683" y="0"/>
                  </a:cubicBezTo>
                  <a:close/>
                </a:path>
              </a:pathLst>
            </a:custGeom>
            <a:solidFill>
              <a:srgbClr val="68BAB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65" name="Google Shape;2665;p33"/>
            <p:cNvSpPr/>
            <p:nvPr/>
          </p:nvSpPr>
          <p:spPr>
            <a:xfrm>
              <a:off x="5335491" y="2393495"/>
              <a:ext cx="451122" cy="377249"/>
            </a:xfrm>
            <a:custGeom>
              <a:avLst/>
              <a:gdLst/>
              <a:ahLst/>
              <a:cxnLst/>
              <a:rect l="l" t="t" r="r" b="b"/>
              <a:pathLst>
                <a:path w="8409" h="7032" extrusionOk="0">
                  <a:moveTo>
                    <a:pt x="2637" y="0"/>
                  </a:moveTo>
                  <a:cubicBezTo>
                    <a:pt x="2147" y="0"/>
                    <a:pt x="1709" y="103"/>
                    <a:pt x="1438" y="251"/>
                  </a:cubicBezTo>
                  <a:cubicBezTo>
                    <a:pt x="1058" y="468"/>
                    <a:pt x="651" y="468"/>
                    <a:pt x="353" y="468"/>
                  </a:cubicBezTo>
                  <a:cubicBezTo>
                    <a:pt x="136" y="468"/>
                    <a:pt x="0" y="468"/>
                    <a:pt x="0" y="549"/>
                  </a:cubicBezTo>
                  <a:cubicBezTo>
                    <a:pt x="54" y="821"/>
                    <a:pt x="1221" y="2177"/>
                    <a:pt x="1085" y="2990"/>
                  </a:cubicBezTo>
                  <a:cubicBezTo>
                    <a:pt x="950" y="3858"/>
                    <a:pt x="1872" y="5377"/>
                    <a:pt x="2035" y="6055"/>
                  </a:cubicBezTo>
                  <a:cubicBezTo>
                    <a:pt x="2251" y="6734"/>
                    <a:pt x="2224" y="7032"/>
                    <a:pt x="2224" y="7032"/>
                  </a:cubicBezTo>
                  <a:cubicBezTo>
                    <a:pt x="2746" y="6621"/>
                    <a:pt x="4660" y="6542"/>
                    <a:pt x="6197" y="6542"/>
                  </a:cubicBezTo>
                  <a:cubicBezTo>
                    <a:pt x="7163" y="6542"/>
                    <a:pt x="7980" y="6573"/>
                    <a:pt x="8212" y="6573"/>
                  </a:cubicBezTo>
                  <a:cubicBezTo>
                    <a:pt x="8244" y="6573"/>
                    <a:pt x="8265" y="6572"/>
                    <a:pt x="8273" y="6571"/>
                  </a:cubicBezTo>
                  <a:cubicBezTo>
                    <a:pt x="8409" y="6517"/>
                    <a:pt x="8002" y="5676"/>
                    <a:pt x="7541" y="4889"/>
                  </a:cubicBezTo>
                  <a:cubicBezTo>
                    <a:pt x="7432" y="4699"/>
                    <a:pt x="7297" y="4537"/>
                    <a:pt x="7188" y="4347"/>
                  </a:cubicBezTo>
                  <a:cubicBezTo>
                    <a:pt x="6591" y="3479"/>
                    <a:pt x="6293" y="1824"/>
                    <a:pt x="6239" y="1607"/>
                  </a:cubicBezTo>
                  <a:cubicBezTo>
                    <a:pt x="6212" y="1417"/>
                    <a:pt x="5398" y="1309"/>
                    <a:pt x="4421" y="549"/>
                  </a:cubicBezTo>
                  <a:cubicBezTo>
                    <a:pt x="3888" y="149"/>
                    <a:pt x="3225" y="0"/>
                    <a:pt x="2637" y="0"/>
                  </a:cubicBezTo>
                  <a:close/>
                </a:path>
              </a:pathLst>
            </a:custGeom>
            <a:solidFill>
              <a:srgbClr val="DBB886"/>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66" name="Google Shape;2666;p33"/>
            <p:cNvSpPr/>
            <p:nvPr/>
          </p:nvSpPr>
          <p:spPr>
            <a:xfrm>
              <a:off x="6387539" y="2390973"/>
              <a:ext cx="638888" cy="907984"/>
            </a:xfrm>
            <a:custGeom>
              <a:avLst/>
              <a:gdLst/>
              <a:ahLst/>
              <a:cxnLst/>
              <a:rect l="l" t="t" r="r" b="b"/>
              <a:pathLst>
                <a:path w="11909" h="16925" extrusionOk="0">
                  <a:moveTo>
                    <a:pt x="8046" y="1"/>
                  </a:moveTo>
                  <a:cubicBezTo>
                    <a:pt x="7724" y="1"/>
                    <a:pt x="7406" y="43"/>
                    <a:pt x="7107" y="135"/>
                  </a:cubicBezTo>
                  <a:cubicBezTo>
                    <a:pt x="4937" y="813"/>
                    <a:pt x="1276" y="2631"/>
                    <a:pt x="652" y="5614"/>
                  </a:cubicBezTo>
                  <a:cubicBezTo>
                    <a:pt x="1" y="8598"/>
                    <a:pt x="3147" y="16925"/>
                    <a:pt x="3147" y="16925"/>
                  </a:cubicBezTo>
                  <a:lnTo>
                    <a:pt x="8599" y="16925"/>
                  </a:lnTo>
                  <a:cubicBezTo>
                    <a:pt x="8599" y="16925"/>
                    <a:pt x="8870" y="6130"/>
                    <a:pt x="10715" y="3797"/>
                  </a:cubicBezTo>
                  <a:cubicBezTo>
                    <a:pt x="11908" y="2305"/>
                    <a:pt x="10986" y="868"/>
                    <a:pt x="9603" y="298"/>
                  </a:cubicBezTo>
                  <a:cubicBezTo>
                    <a:pt x="9114" y="113"/>
                    <a:pt x="8574" y="1"/>
                    <a:pt x="8046" y="1"/>
                  </a:cubicBezTo>
                  <a:close/>
                </a:path>
              </a:pathLst>
            </a:custGeom>
            <a:solidFill>
              <a:srgbClr val="82CDD4"/>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67" name="Google Shape;2667;p33"/>
            <p:cNvSpPr/>
            <p:nvPr/>
          </p:nvSpPr>
          <p:spPr>
            <a:xfrm>
              <a:off x="6387539" y="2389954"/>
              <a:ext cx="512280" cy="909003"/>
            </a:xfrm>
            <a:custGeom>
              <a:avLst/>
              <a:gdLst/>
              <a:ahLst/>
              <a:cxnLst/>
              <a:rect l="l" t="t" r="r" b="b"/>
              <a:pathLst>
                <a:path w="9549" h="16944" extrusionOk="0">
                  <a:moveTo>
                    <a:pt x="8069" y="0"/>
                  </a:moveTo>
                  <a:cubicBezTo>
                    <a:pt x="7741" y="0"/>
                    <a:pt x="7414" y="49"/>
                    <a:pt x="7107" y="154"/>
                  </a:cubicBezTo>
                  <a:cubicBezTo>
                    <a:pt x="4937" y="832"/>
                    <a:pt x="1276" y="2650"/>
                    <a:pt x="652" y="5633"/>
                  </a:cubicBezTo>
                  <a:cubicBezTo>
                    <a:pt x="1" y="8617"/>
                    <a:pt x="3147" y="16944"/>
                    <a:pt x="3147" y="16944"/>
                  </a:cubicBezTo>
                  <a:lnTo>
                    <a:pt x="6294" y="16944"/>
                  </a:lnTo>
                  <a:cubicBezTo>
                    <a:pt x="6348" y="14150"/>
                    <a:pt x="6483" y="6040"/>
                    <a:pt x="7731" y="4223"/>
                  </a:cubicBezTo>
                  <a:cubicBezTo>
                    <a:pt x="8680" y="2839"/>
                    <a:pt x="9413" y="1348"/>
                    <a:pt x="9548" y="317"/>
                  </a:cubicBezTo>
                  <a:cubicBezTo>
                    <a:pt x="9101" y="118"/>
                    <a:pt x="8584" y="0"/>
                    <a:pt x="8069" y="0"/>
                  </a:cubicBezTo>
                  <a:close/>
                </a:path>
              </a:pathLst>
            </a:custGeom>
            <a:solidFill>
              <a:srgbClr val="68BAB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68" name="Google Shape;2668;p33"/>
            <p:cNvSpPr/>
            <p:nvPr/>
          </p:nvSpPr>
          <p:spPr>
            <a:xfrm>
              <a:off x="5443164" y="2907502"/>
              <a:ext cx="1251435" cy="391466"/>
            </a:xfrm>
            <a:custGeom>
              <a:avLst/>
              <a:gdLst/>
              <a:ahLst/>
              <a:cxnLst/>
              <a:rect l="l" t="t" r="r" b="b"/>
              <a:pathLst>
                <a:path w="23327" h="7297" extrusionOk="0">
                  <a:moveTo>
                    <a:pt x="543" y="1"/>
                  </a:moveTo>
                  <a:cubicBezTo>
                    <a:pt x="244" y="1"/>
                    <a:pt x="0" y="245"/>
                    <a:pt x="0" y="543"/>
                  </a:cubicBezTo>
                  <a:lnTo>
                    <a:pt x="0" y="6754"/>
                  </a:lnTo>
                  <a:cubicBezTo>
                    <a:pt x="0" y="7053"/>
                    <a:pt x="244" y="7297"/>
                    <a:pt x="543" y="7297"/>
                  </a:cubicBezTo>
                  <a:lnTo>
                    <a:pt x="22784" y="7297"/>
                  </a:lnTo>
                  <a:cubicBezTo>
                    <a:pt x="23056" y="7297"/>
                    <a:pt x="23327" y="7053"/>
                    <a:pt x="23300" y="6754"/>
                  </a:cubicBezTo>
                  <a:lnTo>
                    <a:pt x="23300" y="543"/>
                  </a:lnTo>
                  <a:cubicBezTo>
                    <a:pt x="23300" y="245"/>
                    <a:pt x="23056" y="1"/>
                    <a:pt x="22757" y="1"/>
                  </a:cubicBezTo>
                  <a:close/>
                </a:path>
              </a:pathLst>
            </a:custGeom>
            <a:solidFill>
              <a:srgbClr val="82CDD4"/>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69" name="Google Shape;2669;p33"/>
            <p:cNvSpPr/>
            <p:nvPr/>
          </p:nvSpPr>
          <p:spPr>
            <a:xfrm>
              <a:off x="5412584" y="2744517"/>
              <a:ext cx="1312593" cy="222691"/>
            </a:xfrm>
            <a:custGeom>
              <a:avLst/>
              <a:gdLst/>
              <a:ahLst/>
              <a:cxnLst/>
              <a:rect l="l" t="t" r="r" b="b"/>
              <a:pathLst>
                <a:path w="24467" h="4151" extrusionOk="0">
                  <a:moveTo>
                    <a:pt x="2062" y="1"/>
                  </a:moveTo>
                  <a:cubicBezTo>
                    <a:pt x="923" y="1"/>
                    <a:pt x="1" y="923"/>
                    <a:pt x="1" y="2089"/>
                  </a:cubicBezTo>
                  <a:cubicBezTo>
                    <a:pt x="1" y="3228"/>
                    <a:pt x="923" y="4151"/>
                    <a:pt x="2062" y="4151"/>
                  </a:cubicBezTo>
                  <a:lnTo>
                    <a:pt x="22405" y="4151"/>
                  </a:lnTo>
                  <a:cubicBezTo>
                    <a:pt x="23571" y="4151"/>
                    <a:pt x="24467" y="3228"/>
                    <a:pt x="24467" y="2089"/>
                  </a:cubicBezTo>
                  <a:cubicBezTo>
                    <a:pt x="24467" y="923"/>
                    <a:pt x="23571" y="1"/>
                    <a:pt x="22405" y="1"/>
                  </a:cubicBezTo>
                  <a:close/>
                </a:path>
              </a:pathLst>
            </a:custGeom>
            <a:solidFill>
              <a:srgbClr val="95DFE6"/>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70" name="Google Shape;2670;p33"/>
            <p:cNvSpPr/>
            <p:nvPr/>
          </p:nvSpPr>
          <p:spPr>
            <a:xfrm>
              <a:off x="6374449" y="2297196"/>
              <a:ext cx="552998" cy="388837"/>
            </a:xfrm>
            <a:custGeom>
              <a:avLst/>
              <a:gdLst/>
              <a:ahLst/>
              <a:cxnLst/>
              <a:rect l="l" t="t" r="r" b="b"/>
              <a:pathLst>
                <a:path w="10308" h="7248" extrusionOk="0">
                  <a:moveTo>
                    <a:pt x="4811" y="1"/>
                  </a:moveTo>
                  <a:cubicBezTo>
                    <a:pt x="4609" y="1"/>
                    <a:pt x="4415" y="14"/>
                    <a:pt x="4232" y="39"/>
                  </a:cubicBezTo>
                  <a:cubicBezTo>
                    <a:pt x="2550" y="283"/>
                    <a:pt x="1492" y="1639"/>
                    <a:pt x="1492" y="1639"/>
                  </a:cubicBezTo>
                  <a:cubicBezTo>
                    <a:pt x="1" y="3456"/>
                    <a:pt x="245" y="5789"/>
                    <a:pt x="787" y="6413"/>
                  </a:cubicBezTo>
                  <a:cubicBezTo>
                    <a:pt x="1117" y="6830"/>
                    <a:pt x="2725" y="7247"/>
                    <a:pt x="3830" y="7247"/>
                  </a:cubicBezTo>
                  <a:cubicBezTo>
                    <a:pt x="4090" y="7247"/>
                    <a:pt x="4322" y="7224"/>
                    <a:pt x="4503" y="7172"/>
                  </a:cubicBezTo>
                  <a:cubicBezTo>
                    <a:pt x="4612" y="7145"/>
                    <a:pt x="4693" y="7091"/>
                    <a:pt x="4747" y="7064"/>
                  </a:cubicBezTo>
                  <a:cubicBezTo>
                    <a:pt x="4856" y="7010"/>
                    <a:pt x="4910" y="6901"/>
                    <a:pt x="4883" y="6765"/>
                  </a:cubicBezTo>
                  <a:cubicBezTo>
                    <a:pt x="4747" y="5816"/>
                    <a:pt x="6456" y="5599"/>
                    <a:pt x="6944" y="4324"/>
                  </a:cubicBezTo>
                  <a:cubicBezTo>
                    <a:pt x="7487" y="3022"/>
                    <a:pt x="10308" y="825"/>
                    <a:pt x="9738" y="391"/>
                  </a:cubicBezTo>
                  <a:cubicBezTo>
                    <a:pt x="9579" y="272"/>
                    <a:pt x="9371" y="239"/>
                    <a:pt x="9093" y="239"/>
                  </a:cubicBezTo>
                  <a:cubicBezTo>
                    <a:pt x="8750" y="239"/>
                    <a:pt x="8302" y="289"/>
                    <a:pt x="7709" y="289"/>
                  </a:cubicBezTo>
                  <a:cubicBezTo>
                    <a:pt x="7144" y="289"/>
                    <a:pt x="6449" y="244"/>
                    <a:pt x="5588" y="66"/>
                  </a:cubicBezTo>
                  <a:cubicBezTo>
                    <a:pt x="5319" y="21"/>
                    <a:pt x="5059" y="1"/>
                    <a:pt x="4811" y="1"/>
                  </a:cubicBezTo>
                  <a:close/>
                </a:path>
              </a:pathLst>
            </a:custGeom>
            <a:solidFill>
              <a:srgbClr val="DBB886"/>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71" name="Google Shape;2671;p33"/>
            <p:cNvSpPr/>
            <p:nvPr/>
          </p:nvSpPr>
          <p:spPr>
            <a:xfrm>
              <a:off x="6597088" y="2318148"/>
              <a:ext cx="330361" cy="357990"/>
            </a:xfrm>
            <a:custGeom>
              <a:avLst/>
              <a:gdLst/>
              <a:ahLst/>
              <a:cxnLst/>
              <a:rect l="l" t="t" r="r" b="b"/>
              <a:pathLst>
                <a:path w="6158" h="6673" extrusionOk="0">
                  <a:moveTo>
                    <a:pt x="5588" y="0"/>
                  </a:moveTo>
                  <a:lnTo>
                    <a:pt x="5588" y="0"/>
                  </a:lnTo>
                  <a:cubicBezTo>
                    <a:pt x="5507" y="28"/>
                    <a:pt x="5453" y="55"/>
                    <a:pt x="5425" y="109"/>
                  </a:cubicBezTo>
                  <a:cubicBezTo>
                    <a:pt x="5181" y="190"/>
                    <a:pt x="2360" y="1899"/>
                    <a:pt x="1682" y="2984"/>
                  </a:cubicBezTo>
                  <a:cubicBezTo>
                    <a:pt x="1004" y="4096"/>
                    <a:pt x="1" y="5696"/>
                    <a:pt x="489" y="6537"/>
                  </a:cubicBezTo>
                  <a:cubicBezTo>
                    <a:pt x="543" y="6619"/>
                    <a:pt x="570" y="6646"/>
                    <a:pt x="597" y="6673"/>
                  </a:cubicBezTo>
                  <a:cubicBezTo>
                    <a:pt x="706" y="6619"/>
                    <a:pt x="760" y="6510"/>
                    <a:pt x="733" y="6374"/>
                  </a:cubicBezTo>
                  <a:cubicBezTo>
                    <a:pt x="597" y="5425"/>
                    <a:pt x="2306" y="5208"/>
                    <a:pt x="2794" y="3933"/>
                  </a:cubicBezTo>
                  <a:cubicBezTo>
                    <a:pt x="3337" y="2631"/>
                    <a:pt x="6158" y="434"/>
                    <a:pt x="5588" y="0"/>
                  </a:cubicBezTo>
                  <a:close/>
                </a:path>
              </a:pathLst>
            </a:custGeom>
            <a:solidFill>
              <a:srgbClr val="C19765"/>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72" name="Google Shape;2672;p33"/>
            <p:cNvSpPr/>
            <p:nvPr/>
          </p:nvSpPr>
          <p:spPr>
            <a:xfrm>
              <a:off x="6607283" y="2341456"/>
              <a:ext cx="263409" cy="285244"/>
            </a:xfrm>
            <a:custGeom>
              <a:avLst/>
              <a:gdLst/>
              <a:ahLst/>
              <a:cxnLst/>
              <a:rect l="l" t="t" r="r" b="b"/>
              <a:pathLst>
                <a:path w="4910" h="5317" extrusionOk="0">
                  <a:moveTo>
                    <a:pt x="4910" y="0"/>
                  </a:moveTo>
                  <a:cubicBezTo>
                    <a:pt x="4910" y="1"/>
                    <a:pt x="4286" y="434"/>
                    <a:pt x="3933" y="678"/>
                  </a:cubicBezTo>
                  <a:cubicBezTo>
                    <a:pt x="3499" y="895"/>
                    <a:pt x="2930" y="814"/>
                    <a:pt x="1465" y="2197"/>
                  </a:cubicBezTo>
                  <a:cubicBezTo>
                    <a:pt x="0" y="3554"/>
                    <a:pt x="245" y="5317"/>
                    <a:pt x="245" y="5317"/>
                  </a:cubicBezTo>
                  <a:cubicBezTo>
                    <a:pt x="272" y="4828"/>
                    <a:pt x="868" y="4313"/>
                    <a:pt x="1330" y="3798"/>
                  </a:cubicBezTo>
                  <a:cubicBezTo>
                    <a:pt x="1764" y="3282"/>
                    <a:pt x="2306" y="2387"/>
                    <a:pt x="2848" y="1926"/>
                  </a:cubicBezTo>
                  <a:cubicBezTo>
                    <a:pt x="3391" y="1492"/>
                    <a:pt x="4910" y="1"/>
                    <a:pt x="4910" y="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73" name="Google Shape;2673;p33"/>
            <p:cNvSpPr/>
            <p:nvPr/>
          </p:nvSpPr>
          <p:spPr>
            <a:xfrm>
              <a:off x="6227505" y="2016131"/>
              <a:ext cx="275963" cy="275909"/>
            </a:xfrm>
            <a:custGeom>
              <a:avLst/>
              <a:gdLst/>
              <a:ahLst/>
              <a:cxnLst/>
              <a:rect l="l" t="t" r="r" b="b"/>
              <a:pathLst>
                <a:path w="5144" h="5143" extrusionOk="0">
                  <a:moveTo>
                    <a:pt x="2297" y="1"/>
                  </a:moveTo>
                  <a:cubicBezTo>
                    <a:pt x="1839" y="1"/>
                    <a:pt x="1290" y="139"/>
                    <a:pt x="814" y="640"/>
                  </a:cubicBezTo>
                  <a:cubicBezTo>
                    <a:pt x="0" y="1535"/>
                    <a:pt x="54" y="2837"/>
                    <a:pt x="868" y="3623"/>
                  </a:cubicBezTo>
                  <a:cubicBezTo>
                    <a:pt x="1682" y="4410"/>
                    <a:pt x="1845" y="5142"/>
                    <a:pt x="1845" y="5142"/>
                  </a:cubicBezTo>
                  <a:lnTo>
                    <a:pt x="3852" y="5115"/>
                  </a:lnTo>
                  <a:cubicBezTo>
                    <a:pt x="3852" y="5115"/>
                    <a:pt x="4069" y="4464"/>
                    <a:pt x="4611" y="3352"/>
                  </a:cubicBezTo>
                  <a:cubicBezTo>
                    <a:pt x="5144" y="2084"/>
                    <a:pt x="4349" y="177"/>
                    <a:pt x="3468" y="177"/>
                  </a:cubicBezTo>
                  <a:cubicBezTo>
                    <a:pt x="3406" y="177"/>
                    <a:pt x="3344" y="186"/>
                    <a:pt x="3282" y="206"/>
                  </a:cubicBezTo>
                  <a:cubicBezTo>
                    <a:pt x="3282" y="206"/>
                    <a:pt x="2856" y="1"/>
                    <a:pt x="2297" y="1"/>
                  </a:cubicBezTo>
                  <a:close/>
                </a:path>
              </a:pathLst>
            </a:custGeom>
            <a:solidFill>
              <a:srgbClr val="0E2C4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74" name="Google Shape;2674;p33"/>
            <p:cNvSpPr/>
            <p:nvPr/>
          </p:nvSpPr>
          <p:spPr>
            <a:xfrm>
              <a:off x="6138717" y="2215489"/>
              <a:ext cx="353644" cy="408311"/>
            </a:xfrm>
            <a:custGeom>
              <a:avLst/>
              <a:gdLst/>
              <a:ahLst/>
              <a:cxnLst/>
              <a:rect l="l" t="t" r="r" b="b"/>
              <a:pathLst>
                <a:path w="6592" h="7611" extrusionOk="0">
                  <a:moveTo>
                    <a:pt x="2501" y="0"/>
                  </a:moveTo>
                  <a:cubicBezTo>
                    <a:pt x="2339" y="0"/>
                    <a:pt x="2181" y="21"/>
                    <a:pt x="2035" y="70"/>
                  </a:cubicBezTo>
                  <a:cubicBezTo>
                    <a:pt x="1411" y="314"/>
                    <a:pt x="814" y="1426"/>
                    <a:pt x="896" y="2999"/>
                  </a:cubicBezTo>
                  <a:cubicBezTo>
                    <a:pt x="977" y="3922"/>
                    <a:pt x="1" y="5224"/>
                    <a:pt x="1" y="5224"/>
                  </a:cubicBezTo>
                  <a:cubicBezTo>
                    <a:pt x="55" y="6797"/>
                    <a:pt x="2333" y="7610"/>
                    <a:pt x="2333" y="7610"/>
                  </a:cubicBezTo>
                  <a:cubicBezTo>
                    <a:pt x="2333" y="7610"/>
                    <a:pt x="3934" y="6200"/>
                    <a:pt x="5046" y="5332"/>
                  </a:cubicBezTo>
                  <a:cubicBezTo>
                    <a:pt x="6158" y="4437"/>
                    <a:pt x="6592" y="1263"/>
                    <a:pt x="6402" y="748"/>
                  </a:cubicBezTo>
                  <a:cubicBezTo>
                    <a:pt x="6312" y="529"/>
                    <a:pt x="6030" y="460"/>
                    <a:pt x="5707" y="460"/>
                  </a:cubicBezTo>
                  <a:cubicBezTo>
                    <a:pt x="5151" y="460"/>
                    <a:pt x="4476" y="667"/>
                    <a:pt x="4476" y="667"/>
                  </a:cubicBezTo>
                  <a:cubicBezTo>
                    <a:pt x="4476" y="667"/>
                    <a:pt x="3418" y="0"/>
                    <a:pt x="2501" y="0"/>
                  </a:cubicBezTo>
                  <a:close/>
                </a:path>
              </a:pathLst>
            </a:custGeom>
            <a:solidFill>
              <a:srgbClr val="CFD8DC"/>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75" name="Google Shape;2675;p33"/>
            <p:cNvSpPr/>
            <p:nvPr/>
          </p:nvSpPr>
          <p:spPr>
            <a:xfrm>
              <a:off x="6345371" y="2151594"/>
              <a:ext cx="96190" cy="133797"/>
            </a:xfrm>
            <a:custGeom>
              <a:avLst/>
              <a:gdLst/>
              <a:ahLst/>
              <a:cxnLst/>
              <a:rect l="l" t="t" r="r" b="b"/>
              <a:pathLst>
                <a:path w="1793" h="2494" extrusionOk="0">
                  <a:moveTo>
                    <a:pt x="1232" y="1"/>
                  </a:moveTo>
                  <a:cubicBezTo>
                    <a:pt x="810" y="1"/>
                    <a:pt x="244" y="149"/>
                    <a:pt x="244" y="149"/>
                  </a:cubicBezTo>
                  <a:cubicBezTo>
                    <a:pt x="244" y="149"/>
                    <a:pt x="353" y="1125"/>
                    <a:pt x="0" y="2048"/>
                  </a:cubicBezTo>
                  <a:cubicBezTo>
                    <a:pt x="0" y="2048"/>
                    <a:pt x="293" y="2494"/>
                    <a:pt x="657" y="2494"/>
                  </a:cubicBezTo>
                  <a:cubicBezTo>
                    <a:pt x="777" y="2494"/>
                    <a:pt x="904" y="2446"/>
                    <a:pt x="1031" y="2319"/>
                  </a:cubicBezTo>
                  <a:cubicBezTo>
                    <a:pt x="1031" y="2319"/>
                    <a:pt x="1058" y="1397"/>
                    <a:pt x="1628" y="393"/>
                  </a:cubicBezTo>
                  <a:cubicBezTo>
                    <a:pt x="1792" y="87"/>
                    <a:pt x="1554" y="1"/>
                    <a:pt x="1232" y="1"/>
                  </a:cubicBezTo>
                  <a:close/>
                </a:path>
              </a:pathLst>
            </a:custGeom>
            <a:solidFill>
              <a:srgbClr val="E68964"/>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76" name="Google Shape;2676;p33"/>
            <p:cNvSpPr/>
            <p:nvPr/>
          </p:nvSpPr>
          <p:spPr>
            <a:xfrm>
              <a:off x="6292367" y="2156261"/>
              <a:ext cx="37017" cy="39592"/>
            </a:xfrm>
            <a:custGeom>
              <a:avLst/>
              <a:gdLst/>
              <a:ahLst/>
              <a:cxnLst/>
              <a:rect l="l" t="t" r="r" b="b"/>
              <a:pathLst>
                <a:path w="690" h="738" extrusionOk="0">
                  <a:moveTo>
                    <a:pt x="160" y="0"/>
                  </a:moveTo>
                  <a:cubicBezTo>
                    <a:pt x="73" y="0"/>
                    <a:pt x="0" y="50"/>
                    <a:pt x="12" y="225"/>
                  </a:cubicBezTo>
                  <a:cubicBezTo>
                    <a:pt x="49" y="575"/>
                    <a:pt x="286" y="737"/>
                    <a:pt x="451" y="737"/>
                  </a:cubicBezTo>
                  <a:cubicBezTo>
                    <a:pt x="529" y="737"/>
                    <a:pt x="591" y="701"/>
                    <a:pt x="608" y="632"/>
                  </a:cubicBezTo>
                  <a:cubicBezTo>
                    <a:pt x="690" y="496"/>
                    <a:pt x="419" y="89"/>
                    <a:pt x="419" y="89"/>
                  </a:cubicBezTo>
                  <a:cubicBezTo>
                    <a:pt x="419" y="89"/>
                    <a:pt x="277" y="0"/>
                    <a:pt x="160" y="0"/>
                  </a:cubicBezTo>
                  <a:close/>
                </a:path>
              </a:pathLst>
            </a:custGeom>
            <a:solidFill>
              <a:srgbClr val="FFB699"/>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77" name="Google Shape;2677;p33"/>
            <p:cNvSpPr/>
            <p:nvPr/>
          </p:nvSpPr>
          <p:spPr>
            <a:xfrm>
              <a:off x="6441402" y="2119673"/>
              <a:ext cx="33583" cy="45976"/>
            </a:xfrm>
            <a:custGeom>
              <a:avLst/>
              <a:gdLst/>
              <a:ahLst/>
              <a:cxnLst/>
              <a:rect l="l" t="t" r="r" b="b"/>
              <a:pathLst>
                <a:path w="626" h="857" extrusionOk="0">
                  <a:moveTo>
                    <a:pt x="331" y="0"/>
                  </a:moveTo>
                  <a:cubicBezTo>
                    <a:pt x="207" y="0"/>
                    <a:pt x="82" y="201"/>
                    <a:pt x="82" y="201"/>
                  </a:cubicBezTo>
                  <a:cubicBezTo>
                    <a:pt x="82" y="201"/>
                    <a:pt x="0" y="690"/>
                    <a:pt x="109" y="825"/>
                  </a:cubicBezTo>
                  <a:cubicBezTo>
                    <a:pt x="130" y="846"/>
                    <a:pt x="158" y="856"/>
                    <a:pt x="189" y="856"/>
                  </a:cubicBezTo>
                  <a:cubicBezTo>
                    <a:pt x="357" y="856"/>
                    <a:pt x="626" y="564"/>
                    <a:pt x="489" y="174"/>
                  </a:cubicBezTo>
                  <a:cubicBezTo>
                    <a:pt x="445" y="44"/>
                    <a:pt x="388" y="0"/>
                    <a:pt x="331" y="0"/>
                  </a:cubicBezTo>
                  <a:close/>
                </a:path>
              </a:pathLst>
            </a:custGeom>
            <a:solidFill>
              <a:srgbClr val="FFB699"/>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78" name="Google Shape;2678;p33"/>
            <p:cNvSpPr/>
            <p:nvPr/>
          </p:nvSpPr>
          <p:spPr>
            <a:xfrm>
              <a:off x="6300253" y="2055241"/>
              <a:ext cx="168829" cy="188088"/>
            </a:xfrm>
            <a:custGeom>
              <a:avLst/>
              <a:gdLst/>
              <a:ahLst/>
              <a:cxnLst/>
              <a:rect l="l" t="t" r="r" b="b"/>
              <a:pathLst>
                <a:path w="3147" h="3506" extrusionOk="0">
                  <a:moveTo>
                    <a:pt x="1600" y="0"/>
                  </a:moveTo>
                  <a:cubicBezTo>
                    <a:pt x="1475" y="0"/>
                    <a:pt x="1340" y="15"/>
                    <a:pt x="1194" y="46"/>
                  </a:cubicBezTo>
                  <a:cubicBezTo>
                    <a:pt x="299" y="263"/>
                    <a:pt x="0" y="833"/>
                    <a:pt x="163" y="1647"/>
                  </a:cubicBezTo>
                  <a:cubicBezTo>
                    <a:pt x="488" y="2994"/>
                    <a:pt x="933" y="3506"/>
                    <a:pt x="1565" y="3506"/>
                  </a:cubicBezTo>
                  <a:cubicBezTo>
                    <a:pt x="1671" y="3506"/>
                    <a:pt x="1782" y="3491"/>
                    <a:pt x="1899" y="3464"/>
                  </a:cubicBezTo>
                  <a:cubicBezTo>
                    <a:pt x="2740" y="3301"/>
                    <a:pt x="3147" y="2759"/>
                    <a:pt x="2740" y="1077"/>
                  </a:cubicBezTo>
                  <a:cubicBezTo>
                    <a:pt x="2604" y="396"/>
                    <a:pt x="2240" y="0"/>
                    <a:pt x="1600" y="0"/>
                  </a:cubicBezTo>
                  <a:close/>
                </a:path>
              </a:pathLst>
            </a:custGeom>
            <a:solidFill>
              <a:srgbClr val="FFB699"/>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79" name="Google Shape;2679;p33"/>
            <p:cNvSpPr/>
            <p:nvPr/>
          </p:nvSpPr>
          <p:spPr>
            <a:xfrm>
              <a:off x="6434106" y="2158997"/>
              <a:ext cx="21888" cy="15719"/>
            </a:xfrm>
            <a:custGeom>
              <a:avLst/>
              <a:gdLst/>
              <a:ahLst/>
              <a:cxnLst/>
              <a:rect l="l" t="t" r="r" b="b"/>
              <a:pathLst>
                <a:path w="408" h="293" extrusionOk="0">
                  <a:moveTo>
                    <a:pt x="216" y="1"/>
                  </a:moveTo>
                  <a:cubicBezTo>
                    <a:pt x="191" y="1"/>
                    <a:pt x="163" y="4"/>
                    <a:pt x="136" y="11"/>
                  </a:cubicBezTo>
                  <a:cubicBezTo>
                    <a:pt x="82" y="38"/>
                    <a:pt x="1" y="147"/>
                    <a:pt x="55" y="228"/>
                  </a:cubicBezTo>
                  <a:cubicBezTo>
                    <a:pt x="75" y="268"/>
                    <a:pt x="138" y="293"/>
                    <a:pt x="203" y="293"/>
                  </a:cubicBezTo>
                  <a:cubicBezTo>
                    <a:pt x="226" y="293"/>
                    <a:pt x="250" y="289"/>
                    <a:pt x="272" y="282"/>
                  </a:cubicBezTo>
                  <a:cubicBezTo>
                    <a:pt x="353" y="255"/>
                    <a:pt x="408" y="147"/>
                    <a:pt x="380" y="92"/>
                  </a:cubicBezTo>
                  <a:cubicBezTo>
                    <a:pt x="360" y="31"/>
                    <a:pt x="294" y="1"/>
                    <a:pt x="216" y="1"/>
                  </a:cubicBezTo>
                  <a:close/>
                </a:path>
              </a:pathLst>
            </a:custGeom>
            <a:solidFill>
              <a:srgbClr val="FAAA89"/>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80" name="Google Shape;2680;p33"/>
            <p:cNvSpPr/>
            <p:nvPr/>
          </p:nvSpPr>
          <p:spPr>
            <a:xfrm>
              <a:off x="6345371" y="2178471"/>
              <a:ext cx="20386" cy="16041"/>
            </a:xfrm>
            <a:custGeom>
              <a:avLst/>
              <a:gdLst/>
              <a:ahLst/>
              <a:cxnLst/>
              <a:rect l="l" t="t" r="r" b="b"/>
              <a:pathLst>
                <a:path w="380" h="299" extrusionOk="0">
                  <a:moveTo>
                    <a:pt x="163" y="1"/>
                  </a:moveTo>
                  <a:cubicBezTo>
                    <a:pt x="82" y="1"/>
                    <a:pt x="0" y="82"/>
                    <a:pt x="0" y="163"/>
                  </a:cubicBezTo>
                  <a:cubicBezTo>
                    <a:pt x="0" y="245"/>
                    <a:pt x="109" y="299"/>
                    <a:pt x="217" y="299"/>
                  </a:cubicBezTo>
                  <a:cubicBezTo>
                    <a:pt x="299" y="299"/>
                    <a:pt x="380" y="190"/>
                    <a:pt x="380" y="109"/>
                  </a:cubicBezTo>
                  <a:cubicBezTo>
                    <a:pt x="380" y="55"/>
                    <a:pt x="271" y="1"/>
                    <a:pt x="163" y="1"/>
                  </a:cubicBezTo>
                  <a:close/>
                </a:path>
              </a:pathLst>
            </a:custGeom>
            <a:solidFill>
              <a:srgbClr val="FAAA89"/>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81" name="Google Shape;2681;p33"/>
            <p:cNvSpPr/>
            <p:nvPr/>
          </p:nvSpPr>
          <p:spPr>
            <a:xfrm>
              <a:off x="6400629" y="2115917"/>
              <a:ext cx="24785" cy="8637"/>
            </a:xfrm>
            <a:custGeom>
              <a:avLst/>
              <a:gdLst/>
              <a:ahLst/>
              <a:cxnLst/>
              <a:rect l="l" t="t" r="r" b="b"/>
              <a:pathLst>
                <a:path w="462" h="161" extrusionOk="0">
                  <a:moveTo>
                    <a:pt x="28" y="0"/>
                  </a:moveTo>
                  <a:cubicBezTo>
                    <a:pt x="1" y="27"/>
                    <a:pt x="1" y="82"/>
                    <a:pt x="28" y="82"/>
                  </a:cubicBezTo>
                  <a:cubicBezTo>
                    <a:pt x="102" y="143"/>
                    <a:pt x="193" y="160"/>
                    <a:pt x="270" y="160"/>
                  </a:cubicBezTo>
                  <a:cubicBezTo>
                    <a:pt x="362" y="160"/>
                    <a:pt x="435" y="136"/>
                    <a:pt x="435" y="136"/>
                  </a:cubicBezTo>
                  <a:cubicBezTo>
                    <a:pt x="462" y="136"/>
                    <a:pt x="462" y="136"/>
                    <a:pt x="462" y="109"/>
                  </a:cubicBezTo>
                  <a:cubicBezTo>
                    <a:pt x="462" y="82"/>
                    <a:pt x="462" y="82"/>
                    <a:pt x="435" y="82"/>
                  </a:cubicBezTo>
                  <a:cubicBezTo>
                    <a:pt x="435" y="82"/>
                    <a:pt x="417" y="85"/>
                    <a:pt x="386" y="85"/>
                  </a:cubicBezTo>
                  <a:cubicBezTo>
                    <a:pt x="323" y="85"/>
                    <a:pt x="209" y="73"/>
                    <a:pt x="82" y="0"/>
                  </a:cubicBezTo>
                  <a:close/>
                </a:path>
              </a:pathLst>
            </a:custGeom>
            <a:solidFill>
              <a:srgbClr val="0E2C4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82" name="Google Shape;2682;p33"/>
            <p:cNvSpPr/>
            <p:nvPr/>
          </p:nvSpPr>
          <p:spPr>
            <a:xfrm>
              <a:off x="6339524" y="2127559"/>
              <a:ext cx="21888" cy="17489"/>
            </a:xfrm>
            <a:custGeom>
              <a:avLst/>
              <a:gdLst/>
              <a:ahLst/>
              <a:cxnLst/>
              <a:rect l="l" t="t" r="r" b="b"/>
              <a:pathLst>
                <a:path w="408" h="326" extrusionOk="0">
                  <a:moveTo>
                    <a:pt x="353" y="0"/>
                  </a:moveTo>
                  <a:cubicBezTo>
                    <a:pt x="272" y="163"/>
                    <a:pt x="82" y="217"/>
                    <a:pt x="55" y="217"/>
                  </a:cubicBezTo>
                  <a:cubicBezTo>
                    <a:pt x="1" y="271"/>
                    <a:pt x="1" y="271"/>
                    <a:pt x="1" y="299"/>
                  </a:cubicBezTo>
                  <a:cubicBezTo>
                    <a:pt x="55" y="326"/>
                    <a:pt x="55" y="326"/>
                    <a:pt x="82" y="326"/>
                  </a:cubicBezTo>
                  <a:cubicBezTo>
                    <a:pt x="82" y="326"/>
                    <a:pt x="326" y="217"/>
                    <a:pt x="380" y="54"/>
                  </a:cubicBezTo>
                  <a:cubicBezTo>
                    <a:pt x="408" y="27"/>
                    <a:pt x="380" y="0"/>
                    <a:pt x="353" y="0"/>
                  </a:cubicBezTo>
                  <a:close/>
                </a:path>
              </a:pathLst>
            </a:custGeom>
            <a:solidFill>
              <a:srgbClr val="0E2C4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83" name="Google Shape;2683;p33"/>
            <p:cNvSpPr/>
            <p:nvPr/>
          </p:nvSpPr>
          <p:spPr>
            <a:xfrm>
              <a:off x="6410822" y="2137752"/>
              <a:ext cx="26234" cy="11695"/>
            </a:xfrm>
            <a:custGeom>
              <a:avLst/>
              <a:gdLst/>
              <a:ahLst/>
              <a:cxnLst/>
              <a:rect l="l" t="t" r="r" b="b"/>
              <a:pathLst>
                <a:path w="489" h="218" extrusionOk="0">
                  <a:moveTo>
                    <a:pt x="136" y="0"/>
                  </a:moveTo>
                  <a:cubicBezTo>
                    <a:pt x="1" y="27"/>
                    <a:pt x="1" y="217"/>
                    <a:pt x="1" y="217"/>
                  </a:cubicBezTo>
                  <a:cubicBezTo>
                    <a:pt x="1" y="217"/>
                    <a:pt x="28" y="81"/>
                    <a:pt x="136" y="81"/>
                  </a:cubicBezTo>
                  <a:cubicBezTo>
                    <a:pt x="245" y="81"/>
                    <a:pt x="353" y="136"/>
                    <a:pt x="353" y="136"/>
                  </a:cubicBezTo>
                  <a:lnTo>
                    <a:pt x="489" y="81"/>
                  </a:lnTo>
                  <a:lnTo>
                    <a:pt x="353" y="109"/>
                  </a:lnTo>
                  <a:cubicBezTo>
                    <a:pt x="353" y="109"/>
                    <a:pt x="245" y="0"/>
                    <a:pt x="136" y="0"/>
                  </a:cubicBezTo>
                  <a:close/>
                </a:path>
              </a:pathLst>
            </a:custGeom>
            <a:solidFill>
              <a:srgbClr val="0E2C4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84" name="Google Shape;2684;p33"/>
            <p:cNvSpPr/>
            <p:nvPr/>
          </p:nvSpPr>
          <p:spPr>
            <a:xfrm>
              <a:off x="6343923" y="2152291"/>
              <a:ext cx="24785" cy="10247"/>
            </a:xfrm>
            <a:custGeom>
              <a:avLst/>
              <a:gdLst/>
              <a:ahLst/>
              <a:cxnLst/>
              <a:rect l="l" t="t" r="r" b="b"/>
              <a:pathLst>
                <a:path w="462" h="191" extrusionOk="0">
                  <a:moveTo>
                    <a:pt x="271" y="0"/>
                  </a:moveTo>
                  <a:cubicBezTo>
                    <a:pt x="163" y="27"/>
                    <a:pt x="136" y="163"/>
                    <a:pt x="136" y="163"/>
                  </a:cubicBezTo>
                  <a:lnTo>
                    <a:pt x="0" y="190"/>
                  </a:lnTo>
                  <a:lnTo>
                    <a:pt x="136" y="190"/>
                  </a:lnTo>
                  <a:cubicBezTo>
                    <a:pt x="136" y="190"/>
                    <a:pt x="163" y="136"/>
                    <a:pt x="271" y="109"/>
                  </a:cubicBezTo>
                  <a:cubicBezTo>
                    <a:pt x="298" y="95"/>
                    <a:pt x="324" y="90"/>
                    <a:pt x="347" y="90"/>
                  </a:cubicBezTo>
                  <a:cubicBezTo>
                    <a:pt x="415" y="90"/>
                    <a:pt x="461" y="136"/>
                    <a:pt x="461" y="136"/>
                  </a:cubicBezTo>
                  <a:cubicBezTo>
                    <a:pt x="461" y="136"/>
                    <a:pt x="407" y="0"/>
                    <a:pt x="271" y="0"/>
                  </a:cubicBezTo>
                  <a:close/>
                </a:path>
              </a:pathLst>
            </a:custGeom>
            <a:solidFill>
              <a:srgbClr val="0E2C4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85" name="Google Shape;2685;p33"/>
            <p:cNvSpPr/>
            <p:nvPr/>
          </p:nvSpPr>
          <p:spPr>
            <a:xfrm>
              <a:off x="6393387" y="2166830"/>
              <a:ext cx="16041" cy="20440"/>
            </a:xfrm>
            <a:custGeom>
              <a:avLst/>
              <a:gdLst/>
              <a:ahLst/>
              <a:cxnLst/>
              <a:rect l="l" t="t" r="r" b="b"/>
              <a:pathLst>
                <a:path w="299" h="381" extrusionOk="0">
                  <a:moveTo>
                    <a:pt x="109" y="1"/>
                  </a:moveTo>
                  <a:cubicBezTo>
                    <a:pt x="82" y="1"/>
                    <a:pt x="27" y="1"/>
                    <a:pt x="0" y="109"/>
                  </a:cubicBezTo>
                  <a:lnTo>
                    <a:pt x="55" y="136"/>
                  </a:lnTo>
                  <a:cubicBezTo>
                    <a:pt x="55" y="109"/>
                    <a:pt x="82" y="109"/>
                    <a:pt x="82" y="109"/>
                  </a:cubicBezTo>
                  <a:cubicBezTo>
                    <a:pt x="109" y="109"/>
                    <a:pt x="163" y="163"/>
                    <a:pt x="163" y="218"/>
                  </a:cubicBezTo>
                  <a:cubicBezTo>
                    <a:pt x="163" y="245"/>
                    <a:pt x="163" y="272"/>
                    <a:pt x="82" y="299"/>
                  </a:cubicBezTo>
                  <a:lnTo>
                    <a:pt x="136" y="380"/>
                  </a:lnTo>
                  <a:cubicBezTo>
                    <a:pt x="190" y="299"/>
                    <a:pt x="272" y="245"/>
                    <a:pt x="299" y="163"/>
                  </a:cubicBezTo>
                  <a:cubicBezTo>
                    <a:pt x="244" y="82"/>
                    <a:pt x="190" y="1"/>
                    <a:pt x="109" y="1"/>
                  </a:cubicBezTo>
                  <a:close/>
                </a:path>
              </a:pathLst>
            </a:custGeom>
            <a:solidFill>
              <a:srgbClr val="FAAA89"/>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86" name="Google Shape;2686;p33"/>
            <p:cNvSpPr/>
            <p:nvPr/>
          </p:nvSpPr>
          <p:spPr>
            <a:xfrm>
              <a:off x="6252237" y="2025841"/>
              <a:ext cx="209601" cy="149784"/>
            </a:xfrm>
            <a:custGeom>
              <a:avLst/>
              <a:gdLst/>
              <a:ahLst/>
              <a:cxnLst/>
              <a:rect l="l" t="t" r="r" b="b"/>
              <a:pathLst>
                <a:path w="3907" h="2792" extrusionOk="0">
                  <a:moveTo>
                    <a:pt x="2354" y="0"/>
                  </a:moveTo>
                  <a:cubicBezTo>
                    <a:pt x="2155" y="0"/>
                    <a:pt x="1932" y="25"/>
                    <a:pt x="1682" y="79"/>
                  </a:cubicBezTo>
                  <a:cubicBezTo>
                    <a:pt x="516" y="350"/>
                    <a:pt x="0" y="1788"/>
                    <a:pt x="1221" y="2791"/>
                  </a:cubicBezTo>
                  <a:cubicBezTo>
                    <a:pt x="1221" y="2791"/>
                    <a:pt x="1194" y="2384"/>
                    <a:pt x="1167" y="1923"/>
                  </a:cubicBezTo>
                  <a:cubicBezTo>
                    <a:pt x="1139" y="1327"/>
                    <a:pt x="1411" y="838"/>
                    <a:pt x="1953" y="648"/>
                  </a:cubicBezTo>
                  <a:cubicBezTo>
                    <a:pt x="2072" y="609"/>
                    <a:pt x="2235" y="584"/>
                    <a:pt x="2399" y="584"/>
                  </a:cubicBezTo>
                  <a:cubicBezTo>
                    <a:pt x="2459" y="584"/>
                    <a:pt x="2519" y="587"/>
                    <a:pt x="2577" y="594"/>
                  </a:cubicBezTo>
                  <a:cubicBezTo>
                    <a:pt x="2957" y="621"/>
                    <a:pt x="3364" y="893"/>
                    <a:pt x="3526" y="1245"/>
                  </a:cubicBezTo>
                  <a:cubicBezTo>
                    <a:pt x="3662" y="1516"/>
                    <a:pt x="3716" y="1842"/>
                    <a:pt x="3770" y="2276"/>
                  </a:cubicBezTo>
                  <a:cubicBezTo>
                    <a:pt x="3770" y="2276"/>
                    <a:pt x="3906" y="1815"/>
                    <a:pt x="3770" y="1110"/>
                  </a:cubicBezTo>
                  <a:cubicBezTo>
                    <a:pt x="3659" y="509"/>
                    <a:pt x="3257" y="0"/>
                    <a:pt x="2354" y="0"/>
                  </a:cubicBezTo>
                  <a:close/>
                </a:path>
              </a:pathLst>
            </a:custGeom>
            <a:solidFill>
              <a:srgbClr val="0E2C4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87" name="Google Shape;2687;p33"/>
            <p:cNvSpPr/>
            <p:nvPr/>
          </p:nvSpPr>
          <p:spPr>
            <a:xfrm>
              <a:off x="6393548" y="2211251"/>
              <a:ext cx="27360" cy="17543"/>
            </a:xfrm>
            <a:custGeom>
              <a:avLst/>
              <a:gdLst/>
              <a:ahLst/>
              <a:cxnLst/>
              <a:rect l="l" t="t" r="r" b="b"/>
              <a:pathLst>
                <a:path w="510" h="327" extrusionOk="0">
                  <a:moveTo>
                    <a:pt x="289" y="0"/>
                  </a:moveTo>
                  <a:cubicBezTo>
                    <a:pt x="266" y="0"/>
                    <a:pt x="241" y="4"/>
                    <a:pt x="214" y="13"/>
                  </a:cubicBezTo>
                  <a:cubicBezTo>
                    <a:pt x="25" y="108"/>
                    <a:pt x="1" y="327"/>
                    <a:pt x="178" y="327"/>
                  </a:cubicBezTo>
                  <a:cubicBezTo>
                    <a:pt x="204" y="327"/>
                    <a:pt x="234" y="322"/>
                    <a:pt x="269" y="312"/>
                  </a:cubicBezTo>
                  <a:cubicBezTo>
                    <a:pt x="510" y="263"/>
                    <a:pt x="472" y="0"/>
                    <a:pt x="289" y="0"/>
                  </a:cubicBezTo>
                  <a:close/>
                </a:path>
              </a:pathLst>
            </a:custGeom>
            <a:solidFill>
              <a:srgbClr val="0E2C4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88" name="Google Shape;2688;p33"/>
            <p:cNvSpPr/>
            <p:nvPr/>
          </p:nvSpPr>
          <p:spPr>
            <a:xfrm>
              <a:off x="6258031" y="2051539"/>
              <a:ext cx="144097" cy="174998"/>
            </a:xfrm>
            <a:custGeom>
              <a:avLst/>
              <a:gdLst/>
              <a:ahLst/>
              <a:cxnLst/>
              <a:rect l="l" t="t" r="r" b="b"/>
              <a:pathLst>
                <a:path w="2686" h="3262" extrusionOk="0">
                  <a:moveTo>
                    <a:pt x="2172" y="1"/>
                  </a:moveTo>
                  <a:cubicBezTo>
                    <a:pt x="1976" y="1"/>
                    <a:pt x="1705" y="31"/>
                    <a:pt x="1330" y="115"/>
                  </a:cubicBezTo>
                  <a:cubicBezTo>
                    <a:pt x="1" y="386"/>
                    <a:pt x="408" y="2177"/>
                    <a:pt x="408" y="2177"/>
                  </a:cubicBezTo>
                  <a:cubicBezTo>
                    <a:pt x="408" y="2177"/>
                    <a:pt x="665" y="2408"/>
                    <a:pt x="866" y="2408"/>
                  </a:cubicBezTo>
                  <a:cubicBezTo>
                    <a:pt x="1023" y="2408"/>
                    <a:pt x="1145" y="2268"/>
                    <a:pt x="1086" y="1770"/>
                  </a:cubicBezTo>
                  <a:cubicBezTo>
                    <a:pt x="991" y="994"/>
                    <a:pt x="1266" y="667"/>
                    <a:pt x="1441" y="540"/>
                  </a:cubicBezTo>
                  <a:lnTo>
                    <a:pt x="1441" y="540"/>
                  </a:lnTo>
                  <a:cubicBezTo>
                    <a:pt x="1207" y="745"/>
                    <a:pt x="1106" y="1299"/>
                    <a:pt x="1221" y="1716"/>
                  </a:cubicBezTo>
                  <a:cubicBezTo>
                    <a:pt x="1357" y="2177"/>
                    <a:pt x="1221" y="3262"/>
                    <a:pt x="1221" y="3262"/>
                  </a:cubicBezTo>
                  <a:cubicBezTo>
                    <a:pt x="1221" y="3262"/>
                    <a:pt x="1493" y="2312"/>
                    <a:pt x="1330" y="1607"/>
                  </a:cubicBezTo>
                  <a:cubicBezTo>
                    <a:pt x="1174" y="931"/>
                    <a:pt x="1691" y="329"/>
                    <a:pt x="2021" y="329"/>
                  </a:cubicBezTo>
                  <a:cubicBezTo>
                    <a:pt x="2035" y="329"/>
                    <a:pt x="2049" y="330"/>
                    <a:pt x="2062" y="332"/>
                  </a:cubicBezTo>
                  <a:cubicBezTo>
                    <a:pt x="2089" y="334"/>
                    <a:pt x="2116" y="335"/>
                    <a:pt x="2142" y="335"/>
                  </a:cubicBezTo>
                  <a:cubicBezTo>
                    <a:pt x="2455" y="335"/>
                    <a:pt x="2686" y="197"/>
                    <a:pt x="2686" y="197"/>
                  </a:cubicBezTo>
                  <a:cubicBezTo>
                    <a:pt x="2686" y="197"/>
                    <a:pt x="2672" y="1"/>
                    <a:pt x="2172" y="1"/>
                  </a:cubicBezTo>
                  <a:close/>
                </a:path>
              </a:pathLst>
            </a:custGeom>
            <a:solidFill>
              <a:srgbClr val="0E2C4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89" name="Google Shape;2689;p33"/>
            <p:cNvSpPr/>
            <p:nvPr/>
          </p:nvSpPr>
          <p:spPr>
            <a:xfrm>
              <a:off x="6301701" y="2230403"/>
              <a:ext cx="385672" cy="515606"/>
            </a:xfrm>
            <a:custGeom>
              <a:avLst/>
              <a:gdLst/>
              <a:ahLst/>
              <a:cxnLst/>
              <a:rect l="l" t="t" r="r" b="b"/>
              <a:pathLst>
                <a:path w="7189" h="9611" extrusionOk="0">
                  <a:moveTo>
                    <a:pt x="3055" y="1"/>
                  </a:moveTo>
                  <a:cubicBezTo>
                    <a:pt x="3029" y="1"/>
                    <a:pt x="2997" y="3"/>
                    <a:pt x="2957" y="9"/>
                  </a:cubicBezTo>
                  <a:cubicBezTo>
                    <a:pt x="2469" y="36"/>
                    <a:pt x="2306" y="1528"/>
                    <a:pt x="1384" y="2450"/>
                  </a:cubicBezTo>
                  <a:cubicBezTo>
                    <a:pt x="516" y="3399"/>
                    <a:pt x="0" y="5813"/>
                    <a:pt x="380" y="6898"/>
                  </a:cubicBezTo>
                  <a:cubicBezTo>
                    <a:pt x="760" y="7983"/>
                    <a:pt x="2197" y="9611"/>
                    <a:pt x="2197" y="9611"/>
                  </a:cubicBezTo>
                  <a:lnTo>
                    <a:pt x="7188" y="9611"/>
                  </a:lnTo>
                  <a:cubicBezTo>
                    <a:pt x="7188" y="9611"/>
                    <a:pt x="7134" y="9231"/>
                    <a:pt x="5696" y="8580"/>
                  </a:cubicBezTo>
                  <a:cubicBezTo>
                    <a:pt x="4286" y="7929"/>
                    <a:pt x="3201" y="5895"/>
                    <a:pt x="2957" y="5271"/>
                  </a:cubicBezTo>
                  <a:cubicBezTo>
                    <a:pt x="2713" y="4620"/>
                    <a:pt x="4367" y="3182"/>
                    <a:pt x="4476" y="2152"/>
                  </a:cubicBezTo>
                  <a:cubicBezTo>
                    <a:pt x="4639" y="660"/>
                    <a:pt x="3906" y="660"/>
                    <a:pt x="3472" y="416"/>
                  </a:cubicBezTo>
                  <a:cubicBezTo>
                    <a:pt x="3060" y="197"/>
                    <a:pt x="3277" y="1"/>
                    <a:pt x="3055"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90" name="Google Shape;2690;p33"/>
            <p:cNvSpPr/>
            <p:nvPr/>
          </p:nvSpPr>
          <p:spPr>
            <a:xfrm>
              <a:off x="6403580" y="2228633"/>
              <a:ext cx="62607" cy="82295"/>
            </a:xfrm>
            <a:custGeom>
              <a:avLst/>
              <a:gdLst/>
              <a:ahLst/>
              <a:cxnLst/>
              <a:rect l="l" t="t" r="r" b="b"/>
              <a:pathLst>
                <a:path w="1167" h="1534" extrusionOk="0">
                  <a:moveTo>
                    <a:pt x="680" y="1"/>
                  </a:moveTo>
                  <a:cubicBezTo>
                    <a:pt x="621" y="1"/>
                    <a:pt x="570" y="42"/>
                    <a:pt x="570" y="42"/>
                  </a:cubicBezTo>
                  <a:cubicBezTo>
                    <a:pt x="559" y="21"/>
                    <a:pt x="534" y="1"/>
                    <a:pt x="488" y="1"/>
                  </a:cubicBezTo>
                  <a:cubicBezTo>
                    <a:pt x="413" y="1"/>
                    <a:pt x="284" y="57"/>
                    <a:pt x="82" y="259"/>
                  </a:cubicBezTo>
                  <a:cubicBezTo>
                    <a:pt x="0" y="340"/>
                    <a:pt x="109" y="801"/>
                    <a:pt x="82" y="1154"/>
                  </a:cubicBezTo>
                  <a:cubicBezTo>
                    <a:pt x="27" y="1452"/>
                    <a:pt x="543" y="1534"/>
                    <a:pt x="543" y="1534"/>
                  </a:cubicBezTo>
                  <a:cubicBezTo>
                    <a:pt x="841" y="1344"/>
                    <a:pt x="1031" y="856"/>
                    <a:pt x="1031" y="856"/>
                  </a:cubicBezTo>
                  <a:lnTo>
                    <a:pt x="1085" y="720"/>
                  </a:lnTo>
                  <a:cubicBezTo>
                    <a:pt x="1112" y="612"/>
                    <a:pt x="1166" y="503"/>
                    <a:pt x="1166" y="422"/>
                  </a:cubicBezTo>
                  <a:cubicBezTo>
                    <a:pt x="1129" y="255"/>
                    <a:pt x="1080" y="215"/>
                    <a:pt x="1034" y="215"/>
                  </a:cubicBezTo>
                  <a:cubicBezTo>
                    <a:pt x="1014" y="215"/>
                    <a:pt x="994" y="223"/>
                    <a:pt x="977" y="232"/>
                  </a:cubicBezTo>
                  <a:lnTo>
                    <a:pt x="977" y="178"/>
                  </a:lnTo>
                  <a:cubicBezTo>
                    <a:pt x="940" y="105"/>
                    <a:pt x="880" y="93"/>
                    <a:pt x="836" y="93"/>
                  </a:cubicBezTo>
                  <a:cubicBezTo>
                    <a:pt x="814" y="93"/>
                    <a:pt x="796" y="96"/>
                    <a:pt x="787" y="96"/>
                  </a:cubicBezTo>
                  <a:lnTo>
                    <a:pt x="787" y="69"/>
                  </a:lnTo>
                  <a:cubicBezTo>
                    <a:pt x="755" y="17"/>
                    <a:pt x="716" y="1"/>
                    <a:pt x="680" y="1"/>
                  </a:cubicBezTo>
                  <a:close/>
                </a:path>
              </a:pathLst>
            </a:custGeom>
            <a:solidFill>
              <a:srgbClr val="FFB699"/>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91" name="Google Shape;2691;p33"/>
            <p:cNvSpPr/>
            <p:nvPr/>
          </p:nvSpPr>
          <p:spPr>
            <a:xfrm>
              <a:off x="6423698" y="2232335"/>
              <a:ext cx="13358" cy="8262"/>
            </a:xfrm>
            <a:custGeom>
              <a:avLst/>
              <a:gdLst/>
              <a:ahLst/>
              <a:cxnLst/>
              <a:rect l="l" t="t" r="r" b="b"/>
              <a:pathLst>
                <a:path w="249" h="154" extrusionOk="0">
                  <a:moveTo>
                    <a:pt x="249" y="0"/>
                  </a:moveTo>
                  <a:cubicBezTo>
                    <a:pt x="195" y="0"/>
                    <a:pt x="5" y="109"/>
                    <a:pt x="5" y="136"/>
                  </a:cubicBezTo>
                  <a:cubicBezTo>
                    <a:pt x="1" y="149"/>
                    <a:pt x="4" y="154"/>
                    <a:pt x="12" y="154"/>
                  </a:cubicBezTo>
                  <a:cubicBezTo>
                    <a:pt x="57" y="154"/>
                    <a:pt x="249" y="0"/>
                    <a:pt x="249" y="0"/>
                  </a:cubicBezTo>
                  <a:close/>
                </a:path>
              </a:pathLst>
            </a:custGeom>
            <a:solidFill>
              <a:srgbClr val="E68964"/>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92" name="Google Shape;2692;p33"/>
            <p:cNvSpPr/>
            <p:nvPr/>
          </p:nvSpPr>
          <p:spPr>
            <a:xfrm>
              <a:off x="6432657" y="2233783"/>
              <a:ext cx="14592" cy="10408"/>
            </a:xfrm>
            <a:custGeom>
              <a:avLst/>
              <a:gdLst/>
              <a:ahLst/>
              <a:cxnLst/>
              <a:rect l="l" t="t" r="r" b="b"/>
              <a:pathLst>
                <a:path w="272" h="194" extrusionOk="0">
                  <a:moveTo>
                    <a:pt x="272" y="0"/>
                  </a:moveTo>
                  <a:lnTo>
                    <a:pt x="272" y="0"/>
                  </a:lnTo>
                  <a:cubicBezTo>
                    <a:pt x="136" y="54"/>
                    <a:pt x="1" y="190"/>
                    <a:pt x="28" y="190"/>
                  </a:cubicBezTo>
                  <a:cubicBezTo>
                    <a:pt x="32" y="192"/>
                    <a:pt x="36" y="193"/>
                    <a:pt x="41" y="193"/>
                  </a:cubicBezTo>
                  <a:cubicBezTo>
                    <a:pt x="102" y="193"/>
                    <a:pt x="222" y="50"/>
                    <a:pt x="272" y="0"/>
                  </a:cubicBezTo>
                  <a:close/>
                </a:path>
              </a:pathLst>
            </a:custGeom>
            <a:solidFill>
              <a:srgbClr val="E68964"/>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93" name="Google Shape;2693;p33"/>
            <p:cNvSpPr/>
            <p:nvPr/>
          </p:nvSpPr>
          <p:spPr>
            <a:xfrm>
              <a:off x="6445748" y="2238129"/>
              <a:ext cx="13144" cy="13144"/>
            </a:xfrm>
            <a:custGeom>
              <a:avLst/>
              <a:gdLst/>
              <a:ahLst/>
              <a:cxnLst/>
              <a:rect l="l" t="t" r="r" b="b"/>
              <a:pathLst>
                <a:path w="245" h="245" extrusionOk="0">
                  <a:moveTo>
                    <a:pt x="191" y="1"/>
                  </a:moveTo>
                  <a:cubicBezTo>
                    <a:pt x="136" y="55"/>
                    <a:pt x="1" y="190"/>
                    <a:pt x="28" y="245"/>
                  </a:cubicBezTo>
                  <a:cubicBezTo>
                    <a:pt x="109" y="245"/>
                    <a:pt x="191" y="28"/>
                    <a:pt x="245" y="28"/>
                  </a:cubicBezTo>
                  <a:cubicBezTo>
                    <a:pt x="245" y="28"/>
                    <a:pt x="245" y="1"/>
                    <a:pt x="191" y="1"/>
                  </a:cubicBezTo>
                  <a:close/>
                </a:path>
              </a:pathLst>
            </a:custGeom>
            <a:solidFill>
              <a:srgbClr val="E68964"/>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94" name="Google Shape;2694;p33"/>
            <p:cNvSpPr/>
            <p:nvPr/>
          </p:nvSpPr>
          <p:spPr>
            <a:xfrm>
              <a:off x="6455992" y="2252663"/>
              <a:ext cx="5847" cy="23335"/>
            </a:xfrm>
            <a:custGeom>
              <a:avLst/>
              <a:gdLst/>
              <a:ahLst/>
              <a:cxnLst/>
              <a:rect l="l" t="t" r="r" b="b"/>
              <a:pathLst>
                <a:path w="56" h="381" extrusionOk="0">
                  <a:moveTo>
                    <a:pt x="55" y="1"/>
                  </a:moveTo>
                  <a:cubicBezTo>
                    <a:pt x="55" y="1"/>
                    <a:pt x="28" y="136"/>
                    <a:pt x="1" y="164"/>
                  </a:cubicBezTo>
                  <a:lnTo>
                    <a:pt x="1" y="381"/>
                  </a:lnTo>
                  <a:lnTo>
                    <a:pt x="55" y="245"/>
                  </a:lnTo>
                  <a:lnTo>
                    <a:pt x="28" y="191"/>
                  </a:lnTo>
                  <a:cubicBezTo>
                    <a:pt x="28" y="191"/>
                    <a:pt x="55" y="136"/>
                    <a:pt x="55" y="1"/>
                  </a:cubicBezTo>
                  <a:close/>
                </a:path>
              </a:pathLst>
            </a:custGeom>
            <a:solidFill>
              <a:srgbClr val="E68964"/>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95" name="Google Shape;2695;p33"/>
            <p:cNvSpPr/>
            <p:nvPr/>
          </p:nvSpPr>
          <p:spPr>
            <a:xfrm>
              <a:off x="6357013" y="2280350"/>
              <a:ext cx="82993" cy="103325"/>
            </a:xfrm>
            <a:custGeom>
              <a:avLst/>
              <a:gdLst/>
              <a:ahLst/>
              <a:cxnLst/>
              <a:rect l="l" t="t" r="r" b="b"/>
              <a:pathLst>
                <a:path w="1547" h="1926" extrusionOk="0">
                  <a:moveTo>
                    <a:pt x="977" y="0"/>
                  </a:moveTo>
                  <a:cubicBezTo>
                    <a:pt x="1085" y="190"/>
                    <a:pt x="0" y="1411"/>
                    <a:pt x="0" y="1411"/>
                  </a:cubicBezTo>
                  <a:lnTo>
                    <a:pt x="678" y="1926"/>
                  </a:lnTo>
                  <a:lnTo>
                    <a:pt x="1546" y="326"/>
                  </a:lnTo>
                  <a:lnTo>
                    <a:pt x="977" y="0"/>
                  </a:lnTo>
                  <a:close/>
                </a:path>
              </a:pathLst>
            </a:custGeom>
            <a:solidFill>
              <a:srgbClr val="FFB699"/>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96" name="Google Shape;2696;p33"/>
            <p:cNvSpPr/>
            <p:nvPr/>
          </p:nvSpPr>
          <p:spPr>
            <a:xfrm>
              <a:off x="5659920" y="2209284"/>
              <a:ext cx="937168" cy="918338"/>
            </a:xfrm>
            <a:custGeom>
              <a:avLst/>
              <a:gdLst/>
              <a:ahLst/>
              <a:cxnLst/>
              <a:rect l="l" t="t" r="r" b="b"/>
              <a:pathLst>
                <a:path w="17469" h="17118" extrusionOk="0">
                  <a:moveTo>
                    <a:pt x="11136" y="1"/>
                  </a:moveTo>
                  <a:cubicBezTo>
                    <a:pt x="10897" y="1"/>
                    <a:pt x="10629" y="65"/>
                    <a:pt x="10389" y="273"/>
                  </a:cubicBezTo>
                  <a:cubicBezTo>
                    <a:pt x="10389" y="273"/>
                    <a:pt x="9766" y="300"/>
                    <a:pt x="9603" y="951"/>
                  </a:cubicBezTo>
                  <a:cubicBezTo>
                    <a:pt x="9440" y="1575"/>
                    <a:pt x="9603" y="3311"/>
                    <a:pt x="9386" y="4071"/>
                  </a:cubicBezTo>
                  <a:cubicBezTo>
                    <a:pt x="9196" y="4776"/>
                    <a:pt x="6728" y="4776"/>
                    <a:pt x="5778" y="5400"/>
                  </a:cubicBezTo>
                  <a:cubicBezTo>
                    <a:pt x="4829" y="5996"/>
                    <a:pt x="4178" y="6132"/>
                    <a:pt x="4314" y="7624"/>
                  </a:cubicBezTo>
                  <a:cubicBezTo>
                    <a:pt x="4422" y="9116"/>
                    <a:pt x="1" y="9251"/>
                    <a:pt x="1" y="9957"/>
                  </a:cubicBezTo>
                  <a:lnTo>
                    <a:pt x="3690" y="9957"/>
                  </a:lnTo>
                  <a:cubicBezTo>
                    <a:pt x="4449" y="9957"/>
                    <a:pt x="3310" y="12181"/>
                    <a:pt x="5154" y="13564"/>
                  </a:cubicBezTo>
                  <a:cubicBezTo>
                    <a:pt x="6972" y="14920"/>
                    <a:pt x="8572" y="14025"/>
                    <a:pt x="9087" y="15490"/>
                  </a:cubicBezTo>
                  <a:cubicBezTo>
                    <a:pt x="9603" y="16954"/>
                    <a:pt x="12098" y="17117"/>
                    <a:pt x="12098" y="17117"/>
                  </a:cubicBezTo>
                  <a:cubicBezTo>
                    <a:pt x="12098" y="17117"/>
                    <a:pt x="11990" y="15842"/>
                    <a:pt x="13048" y="15300"/>
                  </a:cubicBezTo>
                  <a:cubicBezTo>
                    <a:pt x="14105" y="14757"/>
                    <a:pt x="13509" y="10336"/>
                    <a:pt x="15489" y="10336"/>
                  </a:cubicBezTo>
                  <a:cubicBezTo>
                    <a:pt x="17469" y="10309"/>
                    <a:pt x="14105" y="8438"/>
                    <a:pt x="14322" y="6512"/>
                  </a:cubicBezTo>
                  <a:cubicBezTo>
                    <a:pt x="14756" y="2443"/>
                    <a:pt x="12993" y="1630"/>
                    <a:pt x="12614" y="1277"/>
                  </a:cubicBezTo>
                  <a:cubicBezTo>
                    <a:pt x="12044" y="734"/>
                    <a:pt x="12098" y="273"/>
                    <a:pt x="12098" y="273"/>
                  </a:cubicBezTo>
                  <a:cubicBezTo>
                    <a:pt x="12098" y="273"/>
                    <a:pt x="12098" y="124"/>
                    <a:pt x="11968" y="124"/>
                  </a:cubicBezTo>
                  <a:cubicBezTo>
                    <a:pt x="11932" y="124"/>
                    <a:pt x="11886" y="135"/>
                    <a:pt x="11827" y="165"/>
                  </a:cubicBezTo>
                  <a:cubicBezTo>
                    <a:pt x="11827" y="165"/>
                    <a:pt x="11519" y="1"/>
                    <a:pt x="1113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97" name="Google Shape;2697;p33"/>
            <p:cNvSpPr/>
            <p:nvPr/>
          </p:nvSpPr>
          <p:spPr>
            <a:xfrm>
              <a:off x="6242044" y="2014039"/>
              <a:ext cx="68454" cy="26234"/>
            </a:xfrm>
            <a:custGeom>
              <a:avLst/>
              <a:gdLst/>
              <a:ahLst/>
              <a:cxnLst/>
              <a:rect l="l" t="t" r="r" b="b"/>
              <a:pathLst>
                <a:path w="1276" h="489" extrusionOk="0">
                  <a:moveTo>
                    <a:pt x="787" y="1"/>
                  </a:moveTo>
                  <a:cubicBezTo>
                    <a:pt x="733" y="1"/>
                    <a:pt x="678" y="1"/>
                    <a:pt x="651" y="28"/>
                  </a:cubicBezTo>
                  <a:cubicBezTo>
                    <a:pt x="570" y="28"/>
                    <a:pt x="543" y="82"/>
                    <a:pt x="516" y="109"/>
                  </a:cubicBezTo>
                  <a:cubicBezTo>
                    <a:pt x="461" y="136"/>
                    <a:pt x="434" y="136"/>
                    <a:pt x="434" y="163"/>
                  </a:cubicBezTo>
                  <a:lnTo>
                    <a:pt x="407" y="218"/>
                  </a:lnTo>
                  <a:cubicBezTo>
                    <a:pt x="407" y="245"/>
                    <a:pt x="380" y="245"/>
                    <a:pt x="380" y="272"/>
                  </a:cubicBezTo>
                  <a:lnTo>
                    <a:pt x="326" y="299"/>
                  </a:lnTo>
                  <a:lnTo>
                    <a:pt x="299" y="353"/>
                  </a:lnTo>
                  <a:lnTo>
                    <a:pt x="272" y="380"/>
                  </a:lnTo>
                  <a:cubicBezTo>
                    <a:pt x="217" y="407"/>
                    <a:pt x="190" y="407"/>
                    <a:pt x="163" y="407"/>
                  </a:cubicBezTo>
                  <a:cubicBezTo>
                    <a:pt x="163" y="407"/>
                    <a:pt x="136" y="380"/>
                    <a:pt x="109" y="380"/>
                  </a:cubicBezTo>
                  <a:cubicBezTo>
                    <a:pt x="55" y="380"/>
                    <a:pt x="28" y="353"/>
                    <a:pt x="28" y="353"/>
                  </a:cubicBezTo>
                  <a:cubicBezTo>
                    <a:pt x="1" y="353"/>
                    <a:pt x="0" y="303"/>
                    <a:pt x="0" y="299"/>
                  </a:cubicBezTo>
                  <a:lnTo>
                    <a:pt x="0" y="299"/>
                  </a:lnTo>
                  <a:cubicBezTo>
                    <a:pt x="0" y="303"/>
                    <a:pt x="1" y="354"/>
                    <a:pt x="28" y="380"/>
                  </a:cubicBezTo>
                  <a:lnTo>
                    <a:pt x="109" y="435"/>
                  </a:lnTo>
                  <a:cubicBezTo>
                    <a:pt x="136" y="435"/>
                    <a:pt x="163" y="489"/>
                    <a:pt x="190" y="489"/>
                  </a:cubicBezTo>
                  <a:lnTo>
                    <a:pt x="326" y="489"/>
                  </a:lnTo>
                  <a:cubicBezTo>
                    <a:pt x="353" y="489"/>
                    <a:pt x="353" y="435"/>
                    <a:pt x="407" y="435"/>
                  </a:cubicBezTo>
                  <a:cubicBezTo>
                    <a:pt x="434" y="435"/>
                    <a:pt x="434" y="407"/>
                    <a:pt x="461" y="407"/>
                  </a:cubicBezTo>
                  <a:cubicBezTo>
                    <a:pt x="489" y="407"/>
                    <a:pt x="489" y="380"/>
                    <a:pt x="543" y="380"/>
                  </a:cubicBezTo>
                  <a:lnTo>
                    <a:pt x="570" y="353"/>
                  </a:lnTo>
                  <a:lnTo>
                    <a:pt x="597" y="299"/>
                  </a:lnTo>
                  <a:cubicBezTo>
                    <a:pt x="597" y="299"/>
                    <a:pt x="597" y="272"/>
                    <a:pt x="651" y="272"/>
                  </a:cubicBezTo>
                  <a:cubicBezTo>
                    <a:pt x="678" y="245"/>
                    <a:pt x="706" y="245"/>
                    <a:pt x="733" y="190"/>
                  </a:cubicBezTo>
                  <a:cubicBezTo>
                    <a:pt x="787" y="163"/>
                    <a:pt x="814" y="163"/>
                    <a:pt x="841" y="163"/>
                  </a:cubicBezTo>
                  <a:lnTo>
                    <a:pt x="1058" y="163"/>
                  </a:lnTo>
                  <a:cubicBezTo>
                    <a:pt x="1085" y="163"/>
                    <a:pt x="1112" y="190"/>
                    <a:pt x="1140" y="190"/>
                  </a:cubicBezTo>
                  <a:cubicBezTo>
                    <a:pt x="1194" y="245"/>
                    <a:pt x="1194" y="245"/>
                    <a:pt x="1221" y="245"/>
                  </a:cubicBezTo>
                  <a:cubicBezTo>
                    <a:pt x="1248" y="245"/>
                    <a:pt x="1248" y="272"/>
                    <a:pt x="1275" y="272"/>
                  </a:cubicBezTo>
                  <a:lnTo>
                    <a:pt x="1221" y="136"/>
                  </a:lnTo>
                  <a:cubicBezTo>
                    <a:pt x="1221" y="136"/>
                    <a:pt x="1221" y="109"/>
                    <a:pt x="1194" y="109"/>
                  </a:cubicBezTo>
                  <a:cubicBezTo>
                    <a:pt x="1140" y="82"/>
                    <a:pt x="1085" y="82"/>
                    <a:pt x="1004" y="28"/>
                  </a:cubicBezTo>
                  <a:cubicBezTo>
                    <a:pt x="977" y="1"/>
                    <a:pt x="950" y="1"/>
                    <a:pt x="923" y="1"/>
                  </a:cubicBezTo>
                  <a:close/>
                </a:path>
              </a:pathLst>
            </a:custGeom>
            <a:solidFill>
              <a:srgbClr val="0E2C4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98" name="Google Shape;2698;p33"/>
            <p:cNvSpPr/>
            <p:nvPr/>
          </p:nvSpPr>
          <p:spPr>
            <a:xfrm>
              <a:off x="6227505" y="2008245"/>
              <a:ext cx="176125" cy="84441"/>
            </a:xfrm>
            <a:custGeom>
              <a:avLst/>
              <a:gdLst/>
              <a:ahLst/>
              <a:cxnLst/>
              <a:rect l="l" t="t" r="r" b="b"/>
              <a:pathLst>
                <a:path w="3283" h="1574" extrusionOk="0">
                  <a:moveTo>
                    <a:pt x="2794" y="0"/>
                  </a:moveTo>
                  <a:cubicBezTo>
                    <a:pt x="2685" y="0"/>
                    <a:pt x="2577" y="81"/>
                    <a:pt x="2468" y="136"/>
                  </a:cubicBezTo>
                  <a:cubicBezTo>
                    <a:pt x="2360" y="217"/>
                    <a:pt x="2279" y="271"/>
                    <a:pt x="2170" y="380"/>
                  </a:cubicBezTo>
                  <a:cubicBezTo>
                    <a:pt x="1953" y="543"/>
                    <a:pt x="1763" y="760"/>
                    <a:pt x="1519" y="895"/>
                  </a:cubicBezTo>
                  <a:cubicBezTo>
                    <a:pt x="1383" y="949"/>
                    <a:pt x="1275" y="976"/>
                    <a:pt x="1139" y="1031"/>
                  </a:cubicBezTo>
                  <a:lnTo>
                    <a:pt x="732" y="1031"/>
                  </a:lnTo>
                  <a:cubicBezTo>
                    <a:pt x="693" y="1023"/>
                    <a:pt x="655" y="1020"/>
                    <a:pt x="619" y="1020"/>
                  </a:cubicBezTo>
                  <a:cubicBezTo>
                    <a:pt x="531" y="1020"/>
                    <a:pt x="449" y="1039"/>
                    <a:pt x="353" y="1058"/>
                  </a:cubicBezTo>
                  <a:cubicBezTo>
                    <a:pt x="217" y="1085"/>
                    <a:pt x="136" y="1166"/>
                    <a:pt x="54" y="1275"/>
                  </a:cubicBezTo>
                  <a:cubicBezTo>
                    <a:pt x="27" y="1329"/>
                    <a:pt x="0" y="1356"/>
                    <a:pt x="0" y="1438"/>
                  </a:cubicBezTo>
                  <a:cubicBezTo>
                    <a:pt x="0" y="1465"/>
                    <a:pt x="0" y="1546"/>
                    <a:pt x="54" y="1573"/>
                  </a:cubicBezTo>
                  <a:lnTo>
                    <a:pt x="136" y="1573"/>
                  </a:lnTo>
                  <a:cubicBezTo>
                    <a:pt x="163" y="1573"/>
                    <a:pt x="163" y="1546"/>
                    <a:pt x="190" y="1546"/>
                  </a:cubicBezTo>
                  <a:cubicBezTo>
                    <a:pt x="217" y="1546"/>
                    <a:pt x="271" y="1492"/>
                    <a:pt x="271" y="1465"/>
                  </a:cubicBezTo>
                  <a:cubicBezTo>
                    <a:pt x="299" y="1410"/>
                    <a:pt x="326" y="1356"/>
                    <a:pt x="326" y="1329"/>
                  </a:cubicBezTo>
                  <a:lnTo>
                    <a:pt x="326" y="1302"/>
                  </a:lnTo>
                  <a:cubicBezTo>
                    <a:pt x="326" y="1302"/>
                    <a:pt x="299" y="1302"/>
                    <a:pt x="299" y="1329"/>
                  </a:cubicBezTo>
                  <a:cubicBezTo>
                    <a:pt x="299" y="1329"/>
                    <a:pt x="271" y="1410"/>
                    <a:pt x="217" y="1438"/>
                  </a:cubicBezTo>
                  <a:cubicBezTo>
                    <a:pt x="198" y="1476"/>
                    <a:pt x="179" y="1514"/>
                    <a:pt x="140" y="1514"/>
                  </a:cubicBezTo>
                  <a:cubicBezTo>
                    <a:pt x="125" y="1514"/>
                    <a:pt x="105" y="1508"/>
                    <a:pt x="82" y="1492"/>
                  </a:cubicBezTo>
                  <a:cubicBezTo>
                    <a:pt x="82" y="1492"/>
                    <a:pt x="54" y="1465"/>
                    <a:pt x="54" y="1438"/>
                  </a:cubicBezTo>
                  <a:cubicBezTo>
                    <a:pt x="54" y="1356"/>
                    <a:pt x="54" y="1329"/>
                    <a:pt x="82" y="1302"/>
                  </a:cubicBezTo>
                  <a:cubicBezTo>
                    <a:pt x="163" y="1221"/>
                    <a:pt x="271" y="1166"/>
                    <a:pt x="380" y="1139"/>
                  </a:cubicBezTo>
                  <a:cubicBezTo>
                    <a:pt x="515" y="1085"/>
                    <a:pt x="597" y="1085"/>
                    <a:pt x="732" y="1085"/>
                  </a:cubicBezTo>
                  <a:cubicBezTo>
                    <a:pt x="814" y="1139"/>
                    <a:pt x="868" y="1139"/>
                    <a:pt x="949" y="1139"/>
                  </a:cubicBezTo>
                  <a:cubicBezTo>
                    <a:pt x="968" y="1148"/>
                    <a:pt x="989" y="1151"/>
                    <a:pt x="1011" y="1151"/>
                  </a:cubicBezTo>
                  <a:cubicBezTo>
                    <a:pt x="1055" y="1151"/>
                    <a:pt x="1103" y="1139"/>
                    <a:pt x="1139" y="1139"/>
                  </a:cubicBezTo>
                  <a:cubicBezTo>
                    <a:pt x="1275" y="1085"/>
                    <a:pt x="1411" y="1031"/>
                    <a:pt x="1546" y="949"/>
                  </a:cubicBezTo>
                  <a:cubicBezTo>
                    <a:pt x="1790" y="787"/>
                    <a:pt x="2007" y="597"/>
                    <a:pt x="2197" y="407"/>
                  </a:cubicBezTo>
                  <a:cubicBezTo>
                    <a:pt x="2279" y="326"/>
                    <a:pt x="2360" y="244"/>
                    <a:pt x="2468" y="190"/>
                  </a:cubicBezTo>
                  <a:cubicBezTo>
                    <a:pt x="2550" y="109"/>
                    <a:pt x="2631" y="81"/>
                    <a:pt x="2740" y="81"/>
                  </a:cubicBezTo>
                  <a:cubicBezTo>
                    <a:pt x="2821" y="81"/>
                    <a:pt x="2902" y="109"/>
                    <a:pt x="2984" y="136"/>
                  </a:cubicBezTo>
                  <a:cubicBezTo>
                    <a:pt x="3038" y="190"/>
                    <a:pt x="3092" y="244"/>
                    <a:pt x="3119" y="271"/>
                  </a:cubicBezTo>
                  <a:cubicBezTo>
                    <a:pt x="3147" y="353"/>
                    <a:pt x="3147" y="380"/>
                    <a:pt x="3147" y="407"/>
                  </a:cubicBezTo>
                  <a:lnTo>
                    <a:pt x="3147" y="461"/>
                  </a:lnTo>
                  <a:lnTo>
                    <a:pt x="3282" y="515"/>
                  </a:lnTo>
                  <a:lnTo>
                    <a:pt x="3282" y="461"/>
                  </a:lnTo>
                  <a:cubicBezTo>
                    <a:pt x="3282" y="407"/>
                    <a:pt x="3282" y="353"/>
                    <a:pt x="3255" y="271"/>
                  </a:cubicBezTo>
                  <a:cubicBezTo>
                    <a:pt x="3201" y="244"/>
                    <a:pt x="3147" y="136"/>
                    <a:pt x="3092" y="109"/>
                  </a:cubicBezTo>
                  <a:cubicBezTo>
                    <a:pt x="3011" y="54"/>
                    <a:pt x="2902" y="0"/>
                    <a:pt x="2794" y="0"/>
                  </a:cubicBezTo>
                  <a:close/>
                </a:path>
              </a:pathLst>
            </a:custGeom>
            <a:solidFill>
              <a:srgbClr val="0E2C4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699" name="Google Shape;2699;p33"/>
            <p:cNvSpPr/>
            <p:nvPr/>
          </p:nvSpPr>
          <p:spPr>
            <a:xfrm rot="264877">
              <a:off x="6221345" y="2086784"/>
              <a:ext cx="76057" cy="170122"/>
            </a:xfrm>
            <a:custGeom>
              <a:avLst/>
              <a:gdLst/>
              <a:ahLst/>
              <a:cxnLst/>
              <a:rect l="l" t="t" r="r" b="b"/>
              <a:pathLst>
                <a:path w="1113" h="3171" extrusionOk="0">
                  <a:moveTo>
                    <a:pt x="299" y="1"/>
                  </a:moveTo>
                  <a:cubicBezTo>
                    <a:pt x="299" y="1"/>
                    <a:pt x="272" y="82"/>
                    <a:pt x="244" y="163"/>
                  </a:cubicBezTo>
                  <a:cubicBezTo>
                    <a:pt x="217" y="272"/>
                    <a:pt x="163" y="435"/>
                    <a:pt x="109" y="625"/>
                  </a:cubicBezTo>
                  <a:cubicBezTo>
                    <a:pt x="82" y="706"/>
                    <a:pt x="82" y="814"/>
                    <a:pt x="27" y="923"/>
                  </a:cubicBezTo>
                  <a:cubicBezTo>
                    <a:pt x="0" y="1031"/>
                    <a:pt x="0" y="1113"/>
                    <a:pt x="0" y="1248"/>
                  </a:cubicBezTo>
                  <a:cubicBezTo>
                    <a:pt x="0" y="1384"/>
                    <a:pt x="27" y="1493"/>
                    <a:pt x="82" y="1628"/>
                  </a:cubicBezTo>
                  <a:lnTo>
                    <a:pt x="109" y="1737"/>
                  </a:lnTo>
                  <a:cubicBezTo>
                    <a:pt x="109" y="1737"/>
                    <a:pt x="136" y="1764"/>
                    <a:pt x="136" y="1791"/>
                  </a:cubicBezTo>
                  <a:cubicBezTo>
                    <a:pt x="163" y="1872"/>
                    <a:pt x="244" y="1927"/>
                    <a:pt x="272" y="1981"/>
                  </a:cubicBezTo>
                  <a:cubicBezTo>
                    <a:pt x="353" y="2062"/>
                    <a:pt x="488" y="2143"/>
                    <a:pt x="570" y="2171"/>
                  </a:cubicBezTo>
                  <a:cubicBezTo>
                    <a:pt x="705" y="2198"/>
                    <a:pt x="814" y="2279"/>
                    <a:pt x="895" y="2333"/>
                  </a:cubicBezTo>
                  <a:cubicBezTo>
                    <a:pt x="950" y="2415"/>
                    <a:pt x="977" y="2523"/>
                    <a:pt x="1031" y="2605"/>
                  </a:cubicBezTo>
                  <a:cubicBezTo>
                    <a:pt x="1058" y="2659"/>
                    <a:pt x="1058" y="2713"/>
                    <a:pt x="1058" y="2740"/>
                  </a:cubicBezTo>
                  <a:lnTo>
                    <a:pt x="1058" y="2822"/>
                  </a:lnTo>
                  <a:lnTo>
                    <a:pt x="1058" y="2876"/>
                  </a:lnTo>
                  <a:cubicBezTo>
                    <a:pt x="1031" y="2984"/>
                    <a:pt x="977" y="3066"/>
                    <a:pt x="922" y="3093"/>
                  </a:cubicBezTo>
                  <a:cubicBezTo>
                    <a:pt x="841" y="3147"/>
                    <a:pt x="787" y="3147"/>
                    <a:pt x="760" y="3147"/>
                  </a:cubicBezTo>
                  <a:cubicBezTo>
                    <a:pt x="678" y="3147"/>
                    <a:pt x="678" y="3120"/>
                    <a:pt x="651" y="3093"/>
                  </a:cubicBezTo>
                  <a:lnTo>
                    <a:pt x="624" y="3066"/>
                  </a:lnTo>
                  <a:lnTo>
                    <a:pt x="624" y="3093"/>
                  </a:lnTo>
                  <a:cubicBezTo>
                    <a:pt x="624" y="3093"/>
                    <a:pt x="651" y="3147"/>
                    <a:pt x="705" y="3147"/>
                  </a:cubicBezTo>
                  <a:cubicBezTo>
                    <a:pt x="731" y="3164"/>
                    <a:pt x="753" y="3170"/>
                    <a:pt x="775" y="3170"/>
                  </a:cubicBezTo>
                  <a:cubicBezTo>
                    <a:pt x="823" y="3170"/>
                    <a:pt x="866" y="3139"/>
                    <a:pt x="922" y="3120"/>
                  </a:cubicBezTo>
                  <a:cubicBezTo>
                    <a:pt x="977" y="3093"/>
                    <a:pt x="1058" y="3011"/>
                    <a:pt x="1085" y="2930"/>
                  </a:cubicBezTo>
                  <a:cubicBezTo>
                    <a:pt x="1112" y="2876"/>
                    <a:pt x="1112" y="2876"/>
                    <a:pt x="1112" y="2849"/>
                  </a:cubicBezTo>
                  <a:lnTo>
                    <a:pt x="1112" y="2794"/>
                  </a:lnTo>
                  <a:lnTo>
                    <a:pt x="1112" y="2605"/>
                  </a:lnTo>
                  <a:cubicBezTo>
                    <a:pt x="1085" y="2523"/>
                    <a:pt x="1058" y="2415"/>
                    <a:pt x="950" y="2306"/>
                  </a:cubicBezTo>
                  <a:cubicBezTo>
                    <a:pt x="895" y="2198"/>
                    <a:pt x="760" y="2143"/>
                    <a:pt x="651" y="2116"/>
                  </a:cubicBezTo>
                  <a:cubicBezTo>
                    <a:pt x="516" y="2035"/>
                    <a:pt x="407" y="2008"/>
                    <a:pt x="353" y="1899"/>
                  </a:cubicBezTo>
                  <a:cubicBezTo>
                    <a:pt x="299" y="1872"/>
                    <a:pt x="272" y="1845"/>
                    <a:pt x="244" y="1764"/>
                  </a:cubicBezTo>
                  <a:cubicBezTo>
                    <a:pt x="244" y="1764"/>
                    <a:pt x="217" y="1737"/>
                    <a:pt x="217" y="1710"/>
                  </a:cubicBezTo>
                  <a:lnTo>
                    <a:pt x="163" y="1628"/>
                  </a:lnTo>
                  <a:cubicBezTo>
                    <a:pt x="136" y="1520"/>
                    <a:pt x="136" y="1384"/>
                    <a:pt x="136" y="1303"/>
                  </a:cubicBezTo>
                  <a:cubicBezTo>
                    <a:pt x="136" y="1167"/>
                    <a:pt x="163" y="1059"/>
                    <a:pt x="163" y="950"/>
                  </a:cubicBezTo>
                  <a:cubicBezTo>
                    <a:pt x="217" y="814"/>
                    <a:pt x="217" y="760"/>
                    <a:pt x="244" y="652"/>
                  </a:cubicBezTo>
                  <a:cubicBezTo>
                    <a:pt x="272" y="489"/>
                    <a:pt x="353" y="353"/>
                    <a:pt x="380" y="245"/>
                  </a:cubicBezTo>
                  <a:cubicBezTo>
                    <a:pt x="407" y="136"/>
                    <a:pt x="434" y="82"/>
                    <a:pt x="434" y="82"/>
                  </a:cubicBezTo>
                  <a:lnTo>
                    <a:pt x="299" y="1"/>
                  </a:lnTo>
                  <a:close/>
                </a:path>
              </a:pathLst>
            </a:custGeom>
            <a:solidFill>
              <a:srgbClr val="0E2C4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00" name="Google Shape;2700;p33"/>
            <p:cNvSpPr/>
            <p:nvPr/>
          </p:nvSpPr>
          <p:spPr>
            <a:xfrm>
              <a:off x="6402131" y="2019886"/>
              <a:ext cx="39324" cy="16041"/>
            </a:xfrm>
            <a:custGeom>
              <a:avLst/>
              <a:gdLst/>
              <a:ahLst/>
              <a:cxnLst/>
              <a:rect l="l" t="t" r="r" b="b"/>
              <a:pathLst>
                <a:path w="733" h="299" extrusionOk="0">
                  <a:moveTo>
                    <a:pt x="380" y="0"/>
                  </a:moveTo>
                  <a:cubicBezTo>
                    <a:pt x="380" y="0"/>
                    <a:pt x="379" y="0"/>
                    <a:pt x="378" y="1"/>
                  </a:cubicBezTo>
                  <a:lnTo>
                    <a:pt x="378" y="1"/>
                  </a:lnTo>
                  <a:cubicBezTo>
                    <a:pt x="389" y="0"/>
                    <a:pt x="399" y="0"/>
                    <a:pt x="407" y="0"/>
                  </a:cubicBezTo>
                  <a:close/>
                  <a:moveTo>
                    <a:pt x="378" y="1"/>
                  </a:moveTo>
                  <a:cubicBezTo>
                    <a:pt x="355" y="2"/>
                    <a:pt x="331" y="7"/>
                    <a:pt x="326" y="22"/>
                  </a:cubicBezTo>
                  <a:lnTo>
                    <a:pt x="326" y="22"/>
                  </a:lnTo>
                  <a:cubicBezTo>
                    <a:pt x="349" y="15"/>
                    <a:pt x="373" y="4"/>
                    <a:pt x="378" y="1"/>
                  </a:cubicBezTo>
                  <a:close/>
                  <a:moveTo>
                    <a:pt x="542" y="0"/>
                  </a:moveTo>
                  <a:cubicBezTo>
                    <a:pt x="570" y="27"/>
                    <a:pt x="570" y="27"/>
                    <a:pt x="597" y="27"/>
                  </a:cubicBezTo>
                  <a:cubicBezTo>
                    <a:pt x="651" y="54"/>
                    <a:pt x="678" y="54"/>
                    <a:pt x="678" y="54"/>
                  </a:cubicBezTo>
                  <a:cubicBezTo>
                    <a:pt x="678" y="27"/>
                    <a:pt x="678" y="27"/>
                    <a:pt x="651" y="27"/>
                  </a:cubicBezTo>
                  <a:cubicBezTo>
                    <a:pt x="597" y="0"/>
                    <a:pt x="597" y="0"/>
                    <a:pt x="570" y="0"/>
                  </a:cubicBezTo>
                  <a:close/>
                  <a:moveTo>
                    <a:pt x="678" y="54"/>
                  </a:moveTo>
                  <a:cubicBezTo>
                    <a:pt x="678" y="109"/>
                    <a:pt x="705" y="109"/>
                    <a:pt x="705" y="109"/>
                  </a:cubicBezTo>
                  <a:lnTo>
                    <a:pt x="678" y="54"/>
                  </a:lnTo>
                  <a:close/>
                  <a:moveTo>
                    <a:pt x="705" y="109"/>
                  </a:moveTo>
                  <a:lnTo>
                    <a:pt x="732" y="136"/>
                  </a:lnTo>
                  <a:cubicBezTo>
                    <a:pt x="732" y="136"/>
                    <a:pt x="732" y="109"/>
                    <a:pt x="705" y="109"/>
                  </a:cubicBezTo>
                  <a:close/>
                  <a:moveTo>
                    <a:pt x="326" y="22"/>
                  </a:moveTo>
                  <a:lnTo>
                    <a:pt x="326" y="22"/>
                  </a:lnTo>
                  <a:cubicBezTo>
                    <a:pt x="316" y="25"/>
                    <a:pt x="306" y="27"/>
                    <a:pt x="298" y="27"/>
                  </a:cubicBezTo>
                  <a:cubicBezTo>
                    <a:pt x="271" y="27"/>
                    <a:pt x="271" y="54"/>
                    <a:pt x="244" y="54"/>
                  </a:cubicBezTo>
                  <a:cubicBezTo>
                    <a:pt x="163" y="54"/>
                    <a:pt x="136" y="81"/>
                    <a:pt x="109" y="136"/>
                  </a:cubicBezTo>
                  <a:lnTo>
                    <a:pt x="0" y="244"/>
                  </a:lnTo>
                  <a:lnTo>
                    <a:pt x="0" y="298"/>
                  </a:lnTo>
                  <a:lnTo>
                    <a:pt x="109" y="190"/>
                  </a:lnTo>
                  <a:lnTo>
                    <a:pt x="190" y="109"/>
                  </a:lnTo>
                  <a:cubicBezTo>
                    <a:pt x="244" y="109"/>
                    <a:pt x="244" y="54"/>
                    <a:pt x="271" y="54"/>
                  </a:cubicBezTo>
                  <a:cubicBezTo>
                    <a:pt x="298" y="54"/>
                    <a:pt x="298" y="27"/>
                    <a:pt x="325" y="27"/>
                  </a:cubicBezTo>
                  <a:cubicBezTo>
                    <a:pt x="325" y="25"/>
                    <a:pt x="326" y="23"/>
                    <a:pt x="326" y="22"/>
                  </a:cubicBezTo>
                  <a:close/>
                </a:path>
              </a:pathLst>
            </a:custGeom>
            <a:solidFill>
              <a:srgbClr val="0E2C4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01" name="Google Shape;2701;p33"/>
            <p:cNvSpPr/>
            <p:nvPr/>
          </p:nvSpPr>
          <p:spPr>
            <a:xfrm>
              <a:off x="6451598" y="2088235"/>
              <a:ext cx="40773" cy="141194"/>
            </a:xfrm>
            <a:custGeom>
              <a:avLst/>
              <a:gdLst/>
              <a:ahLst/>
              <a:cxnLst/>
              <a:rect l="l" t="t" r="r" b="b"/>
              <a:pathLst>
                <a:path w="814" h="2632" fill="none" extrusionOk="0">
                  <a:moveTo>
                    <a:pt x="0" y="2632"/>
                  </a:moveTo>
                  <a:cubicBezTo>
                    <a:pt x="0" y="2632"/>
                    <a:pt x="678" y="2496"/>
                    <a:pt x="733" y="1818"/>
                  </a:cubicBezTo>
                  <a:cubicBezTo>
                    <a:pt x="814" y="1167"/>
                    <a:pt x="326" y="1"/>
                    <a:pt x="326" y="1"/>
                  </a:cubicBezTo>
                </a:path>
              </a:pathLst>
            </a:custGeom>
            <a:noFill/>
            <a:ln w="28575" cap="flat" cmpd="sng">
              <a:solidFill>
                <a:srgbClr val="0E2C47"/>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02" name="Google Shape;2702;p33"/>
            <p:cNvSpPr/>
            <p:nvPr/>
          </p:nvSpPr>
          <p:spPr>
            <a:xfrm>
              <a:off x="6271122" y="2204652"/>
              <a:ext cx="101930" cy="214858"/>
            </a:xfrm>
            <a:custGeom>
              <a:avLst/>
              <a:gdLst/>
              <a:ahLst/>
              <a:cxnLst/>
              <a:rect l="l" t="t" r="r" b="b"/>
              <a:pathLst>
                <a:path w="1900" h="4005" extrusionOk="0">
                  <a:moveTo>
                    <a:pt x="1" y="1"/>
                  </a:moveTo>
                  <a:cubicBezTo>
                    <a:pt x="706" y="760"/>
                    <a:pt x="1" y="1303"/>
                    <a:pt x="543" y="1791"/>
                  </a:cubicBezTo>
                  <a:cubicBezTo>
                    <a:pt x="1032" y="2306"/>
                    <a:pt x="435" y="2686"/>
                    <a:pt x="353" y="3201"/>
                  </a:cubicBezTo>
                  <a:cubicBezTo>
                    <a:pt x="299" y="3744"/>
                    <a:pt x="733" y="3907"/>
                    <a:pt x="733" y="3907"/>
                  </a:cubicBezTo>
                  <a:cubicBezTo>
                    <a:pt x="679" y="3771"/>
                    <a:pt x="679" y="3608"/>
                    <a:pt x="679" y="3608"/>
                  </a:cubicBezTo>
                  <a:lnTo>
                    <a:pt x="679" y="3608"/>
                  </a:lnTo>
                  <a:cubicBezTo>
                    <a:pt x="786" y="3946"/>
                    <a:pt x="1044" y="4004"/>
                    <a:pt x="1209" y="4004"/>
                  </a:cubicBezTo>
                  <a:cubicBezTo>
                    <a:pt x="1296" y="4004"/>
                    <a:pt x="1357" y="3988"/>
                    <a:pt x="1357" y="3988"/>
                  </a:cubicBezTo>
                  <a:cubicBezTo>
                    <a:pt x="1357" y="3988"/>
                    <a:pt x="1140" y="3988"/>
                    <a:pt x="1032" y="3744"/>
                  </a:cubicBezTo>
                  <a:cubicBezTo>
                    <a:pt x="950" y="3500"/>
                    <a:pt x="1764" y="2930"/>
                    <a:pt x="1411" y="2523"/>
                  </a:cubicBezTo>
                  <a:cubicBezTo>
                    <a:pt x="1059" y="2116"/>
                    <a:pt x="1493" y="1438"/>
                    <a:pt x="1683" y="1059"/>
                  </a:cubicBezTo>
                  <a:cubicBezTo>
                    <a:pt x="1900" y="652"/>
                    <a:pt x="1357" y="380"/>
                    <a:pt x="1059" y="1"/>
                  </a:cubicBezTo>
                  <a:close/>
                </a:path>
              </a:pathLst>
            </a:custGeom>
            <a:solidFill>
              <a:srgbClr val="0E2C4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03" name="Google Shape;2703;p33"/>
            <p:cNvSpPr/>
            <p:nvPr/>
          </p:nvSpPr>
          <p:spPr>
            <a:xfrm>
              <a:off x="6422468" y="2187517"/>
              <a:ext cx="62605" cy="38725"/>
            </a:xfrm>
            <a:custGeom>
              <a:avLst/>
              <a:gdLst/>
              <a:ahLst/>
              <a:cxnLst/>
              <a:rect l="l" t="t" r="r" b="b"/>
              <a:pathLst>
                <a:path w="923" h="571" extrusionOk="0">
                  <a:moveTo>
                    <a:pt x="522" y="0"/>
                  </a:moveTo>
                  <a:cubicBezTo>
                    <a:pt x="504" y="0"/>
                    <a:pt x="484" y="4"/>
                    <a:pt x="461" y="13"/>
                  </a:cubicBezTo>
                  <a:cubicBezTo>
                    <a:pt x="271" y="67"/>
                    <a:pt x="380" y="257"/>
                    <a:pt x="380" y="257"/>
                  </a:cubicBezTo>
                  <a:lnTo>
                    <a:pt x="0" y="420"/>
                  </a:lnTo>
                  <a:lnTo>
                    <a:pt x="407" y="338"/>
                  </a:lnTo>
                  <a:cubicBezTo>
                    <a:pt x="407" y="338"/>
                    <a:pt x="461" y="501"/>
                    <a:pt x="515" y="555"/>
                  </a:cubicBezTo>
                  <a:cubicBezTo>
                    <a:pt x="537" y="566"/>
                    <a:pt x="556" y="571"/>
                    <a:pt x="571" y="571"/>
                  </a:cubicBezTo>
                  <a:cubicBezTo>
                    <a:pt x="634" y="571"/>
                    <a:pt x="651" y="501"/>
                    <a:pt x="651" y="501"/>
                  </a:cubicBezTo>
                  <a:cubicBezTo>
                    <a:pt x="651" y="501"/>
                    <a:pt x="716" y="525"/>
                    <a:pt x="779" y="525"/>
                  </a:cubicBezTo>
                  <a:cubicBezTo>
                    <a:pt x="831" y="525"/>
                    <a:pt x="883" y="509"/>
                    <a:pt x="895" y="447"/>
                  </a:cubicBezTo>
                  <a:cubicBezTo>
                    <a:pt x="922" y="338"/>
                    <a:pt x="787" y="284"/>
                    <a:pt x="787" y="284"/>
                  </a:cubicBezTo>
                  <a:cubicBezTo>
                    <a:pt x="787" y="284"/>
                    <a:pt x="895" y="176"/>
                    <a:pt x="814" y="67"/>
                  </a:cubicBezTo>
                  <a:cubicBezTo>
                    <a:pt x="798" y="36"/>
                    <a:pt x="778" y="25"/>
                    <a:pt x="758" y="25"/>
                  </a:cubicBezTo>
                  <a:cubicBezTo>
                    <a:pt x="706" y="25"/>
                    <a:pt x="651" y="94"/>
                    <a:pt x="651" y="94"/>
                  </a:cubicBezTo>
                  <a:cubicBezTo>
                    <a:pt x="651" y="94"/>
                    <a:pt x="613" y="0"/>
                    <a:pt x="522"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04" name="Google Shape;2704;p33"/>
            <p:cNvSpPr/>
            <p:nvPr/>
          </p:nvSpPr>
          <p:spPr>
            <a:xfrm>
              <a:off x="6484965" y="3267483"/>
              <a:ext cx="174247" cy="29613"/>
            </a:xfrm>
            <a:custGeom>
              <a:avLst/>
              <a:gdLst/>
              <a:ahLst/>
              <a:cxnLst/>
              <a:rect l="l" t="t" r="r" b="b"/>
              <a:pathLst>
                <a:path w="3248" h="552" extrusionOk="0">
                  <a:moveTo>
                    <a:pt x="1144" y="0"/>
                  </a:moveTo>
                  <a:cubicBezTo>
                    <a:pt x="519" y="0"/>
                    <a:pt x="1" y="82"/>
                    <a:pt x="56" y="234"/>
                  </a:cubicBezTo>
                  <a:cubicBezTo>
                    <a:pt x="119" y="459"/>
                    <a:pt x="877" y="552"/>
                    <a:pt x="1600" y="552"/>
                  </a:cubicBezTo>
                  <a:cubicBezTo>
                    <a:pt x="2448" y="552"/>
                    <a:pt x="3247" y="424"/>
                    <a:pt x="2823" y="234"/>
                  </a:cubicBezTo>
                  <a:cubicBezTo>
                    <a:pt x="2438" y="75"/>
                    <a:pt x="1742" y="0"/>
                    <a:pt x="1144" y="0"/>
                  </a:cubicBezTo>
                  <a:close/>
                </a:path>
              </a:pathLst>
            </a:custGeom>
            <a:solidFill>
              <a:srgbClr val="C19765"/>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05" name="Google Shape;2705;p33"/>
            <p:cNvSpPr/>
            <p:nvPr/>
          </p:nvSpPr>
          <p:spPr>
            <a:xfrm>
              <a:off x="6486521" y="3222633"/>
              <a:ext cx="222691" cy="76340"/>
            </a:xfrm>
            <a:custGeom>
              <a:avLst/>
              <a:gdLst/>
              <a:ahLst/>
              <a:cxnLst/>
              <a:rect l="l" t="t" r="r" b="b"/>
              <a:pathLst>
                <a:path w="4151" h="1423" extrusionOk="0">
                  <a:moveTo>
                    <a:pt x="2849" y="1"/>
                  </a:moveTo>
                  <a:cubicBezTo>
                    <a:pt x="2299" y="1"/>
                    <a:pt x="2034" y="412"/>
                    <a:pt x="1953" y="962"/>
                  </a:cubicBezTo>
                  <a:cubicBezTo>
                    <a:pt x="1953" y="962"/>
                    <a:pt x="1496" y="1031"/>
                    <a:pt x="1087" y="1031"/>
                  </a:cubicBezTo>
                  <a:cubicBezTo>
                    <a:pt x="924" y="1031"/>
                    <a:pt x="767" y="1020"/>
                    <a:pt x="651" y="989"/>
                  </a:cubicBezTo>
                  <a:cubicBezTo>
                    <a:pt x="556" y="962"/>
                    <a:pt x="441" y="948"/>
                    <a:pt x="336" y="948"/>
                  </a:cubicBezTo>
                  <a:cubicBezTo>
                    <a:pt x="231" y="948"/>
                    <a:pt x="136" y="962"/>
                    <a:pt x="82" y="989"/>
                  </a:cubicBezTo>
                  <a:lnTo>
                    <a:pt x="54" y="1043"/>
                  </a:lnTo>
                  <a:cubicBezTo>
                    <a:pt x="0" y="1097"/>
                    <a:pt x="54" y="1206"/>
                    <a:pt x="217" y="1423"/>
                  </a:cubicBezTo>
                  <a:lnTo>
                    <a:pt x="4015" y="1423"/>
                  </a:lnTo>
                  <a:cubicBezTo>
                    <a:pt x="4015" y="1423"/>
                    <a:pt x="4069" y="1287"/>
                    <a:pt x="4123" y="1097"/>
                  </a:cubicBezTo>
                  <a:cubicBezTo>
                    <a:pt x="4150" y="826"/>
                    <a:pt x="4123" y="392"/>
                    <a:pt x="3499" y="148"/>
                  </a:cubicBezTo>
                  <a:cubicBezTo>
                    <a:pt x="3248" y="46"/>
                    <a:pt x="3033" y="1"/>
                    <a:pt x="2849" y="1"/>
                  </a:cubicBezTo>
                  <a:close/>
                </a:path>
              </a:pathLst>
            </a:custGeom>
            <a:solidFill>
              <a:srgbClr val="DBB886"/>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06" name="Google Shape;2706;p33"/>
            <p:cNvSpPr/>
            <p:nvPr/>
          </p:nvSpPr>
          <p:spPr>
            <a:xfrm>
              <a:off x="6486521" y="3275638"/>
              <a:ext cx="221242" cy="23337"/>
            </a:xfrm>
            <a:custGeom>
              <a:avLst/>
              <a:gdLst/>
              <a:ahLst/>
              <a:cxnLst/>
              <a:rect l="l" t="t" r="r" b="b"/>
              <a:pathLst>
                <a:path w="4124" h="435" extrusionOk="0">
                  <a:moveTo>
                    <a:pt x="82" y="1"/>
                  </a:moveTo>
                  <a:lnTo>
                    <a:pt x="54" y="55"/>
                  </a:lnTo>
                  <a:cubicBezTo>
                    <a:pt x="0" y="109"/>
                    <a:pt x="54" y="218"/>
                    <a:pt x="217" y="435"/>
                  </a:cubicBezTo>
                  <a:lnTo>
                    <a:pt x="4015" y="435"/>
                  </a:lnTo>
                  <a:cubicBezTo>
                    <a:pt x="4015" y="435"/>
                    <a:pt x="4069" y="299"/>
                    <a:pt x="4123" y="109"/>
                  </a:cubicBezTo>
                  <a:lnTo>
                    <a:pt x="4123" y="109"/>
                  </a:lnTo>
                  <a:cubicBezTo>
                    <a:pt x="3960" y="218"/>
                    <a:pt x="3743" y="353"/>
                    <a:pt x="3553" y="353"/>
                  </a:cubicBezTo>
                  <a:cubicBezTo>
                    <a:pt x="3282" y="353"/>
                    <a:pt x="2119" y="366"/>
                    <a:pt x="1293" y="366"/>
                  </a:cubicBezTo>
                  <a:cubicBezTo>
                    <a:pt x="880" y="366"/>
                    <a:pt x="552" y="363"/>
                    <a:pt x="461" y="353"/>
                  </a:cubicBezTo>
                  <a:cubicBezTo>
                    <a:pt x="217" y="326"/>
                    <a:pt x="54" y="218"/>
                    <a:pt x="82" y="1"/>
                  </a:cubicBezTo>
                  <a:close/>
                </a:path>
              </a:pathLst>
            </a:custGeom>
            <a:solidFill>
              <a:srgbClr val="C19765"/>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07" name="Google Shape;2707;p33"/>
            <p:cNvSpPr/>
            <p:nvPr/>
          </p:nvSpPr>
          <p:spPr>
            <a:xfrm>
              <a:off x="6281315" y="3270380"/>
              <a:ext cx="138196" cy="20118"/>
            </a:xfrm>
            <a:custGeom>
              <a:avLst/>
              <a:gdLst/>
              <a:ahLst/>
              <a:cxnLst/>
              <a:rect l="l" t="t" r="r" b="b"/>
              <a:pathLst>
                <a:path w="2576" h="375" extrusionOk="0">
                  <a:moveTo>
                    <a:pt x="578" y="1"/>
                  </a:moveTo>
                  <a:cubicBezTo>
                    <a:pt x="344" y="1"/>
                    <a:pt x="173" y="20"/>
                    <a:pt x="136" y="72"/>
                  </a:cubicBezTo>
                  <a:cubicBezTo>
                    <a:pt x="136" y="72"/>
                    <a:pt x="1" y="180"/>
                    <a:pt x="380" y="316"/>
                  </a:cubicBezTo>
                  <a:cubicBezTo>
                    <a:pt x="472" y="358"/>
                    <a:pt x="669" y="375"/>
                    <a:pt x="905" y="375"/>
                  </a:cubicBezTo>
                  <a:cubicBezTo>
                    <a:pt x="1578" y="375"/>
                    <a:pt x="2575" y="240"/>
                    <a:pt x="2415" y="180"/>
                  </a:cubicBezTo>
                  <a:cubicBezTo>
                    <a:pt x="2277" y="141"/>
                    <a:pt x="1204" y="1"/>
                    <a:pt x="578" y="1"/>
                  </a:cubicBezTo>
                  <a:close/>
                </a:path>
              </a:pathLst>
            </a:custGeom>
            <a:solidFill>
              <a:srgbClr val="C19765"/>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08" name="Google Shape;2708;p33"/>
            <p:cNvSpPr/>
            <p:nvPr/>
          </p:nvSpPr>
          <p:spPr>
            <a:xfrm>
              <a:off x="6284641" y="3225530"/>
              <a:ext cx="184440" cy="73443"/>
            </a:xfrm>
            <a:custGeom>
              <a:avLst/>
              <a:gdLst/>
              <a:ahLst/>
              <a:cxnLst/>
              <a:rect l="l" t="t" r="r" b="b"/>
              <a:pathLst>
                <a:path w="3438" h="1369" extrusionOk="0">
                  <a:moveTo>
                    <a:pt x="2161" y="0"/>
                  </a:moveTo>
                  <a:cubicBezTo>
                    <a:pt x="1541" y="0"/>
                    <a:pt x="902" y="251"/>
                    <a:pt x="969" y="989"/>
                  </a:cubicBezTo>
                  <a:cubicBezTo>
                    <a:pt x="969" y="989"/>
                    <a:pt x="728" y="1061"/>
                    <a:pt x="487" y="1061"/>
                  </a:cubicBezTo>
                  <a:cubicBezTo>
                    <a:pt x="367" y="1061"/>
                    <a:pt x="246" y="1043"/>
                    <a:pt x="156" y="989"/>
                  </a:cubicBezTo>
                  <a:cubicBezTo>
                    <a:pt x="116" y="957"/>
                    <a:pt x="86" y="944"/>
                    <a:pt x="63" y="944"/>
                  </a:cubicBezTo>
                  <a:cubicBezTo>
                    <a:pt x="9" y="944"/>
                    <a:pt x="1" y="1021"/>
                    <a:pt x="20" y="1098"/>
                  </a:cubicBezTo>
                  <a:cubicBezTo>
                    <a:pt x="74" y="1179"/>
                    <a:pt x="183" y="1315"/>
                    <a:pt x="427" y="1369"/>
                  </a:cubicBezTo>
                  <a:lnTo>
                    <a:pt x="3275" y="1369"/>
                  </a:lnTo>
                  <a:cubicBezTo>
                    <a:pt x="3275" y="1369"/>
                    <a:pt x="3329" y="1233"/>
                    <a:pt x="3383" y="1043"/>
                  </a:cubicBezTo>
                  <a:cubicBezTo>
                    <a:pt x="3438" y="772"/>
                    <a:pt x="3438" y="420"/>
                    <a:pt x="3112" y="230"/>
                  </a:cubicBezTo>
                  <a:cubicBezTo>
                    <a:pt x="2916" y="95"/>
                    <a:pt x="2542" y="0"/>
                    <a:pt x="2161" y="0"/>
                  </a:cubicBezTo>
                  <a:close/>
                </a:path>
              </a:pathLst>
            </a:custGeom>
            <a:solidFill>
              <a:srgbClr val="DBB886"/>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09" name="Google Shape;2709;p33"/>
            <p:cNvSpPr/>
            <p:nvPr/>
          </p:nvSpPr>
          <p:spPr>
            <a:xfrm>
              <a:off x="6285714" y="3275477"/>
              <a:ext cx="180470" cy="23498"/>
            </a:xfrm>
            <a:custGeom>
              <a:avLst/>
              <a:gdLst/>
              <a:ahLst/>
              <a:cxnLst/>
              <a:rect l="l" t="t" r="r" b="b"/>
              <a:pathLst>
                <a:path w="3364" h="438" extrusionOk="0">
                  <a:moveTo>
                    <a:pt x="2704" y="0"/>
                  </a:moveTo>
                  <a:cubicBezTo>
                    <a:pt x="2506" y="0"/>
                    <a:pt x="2328" y="35"/>
                    <a:pt x="2224" y="112"/>
                  </a:cubicBezTo>
                  <a:cubicBezTo>
                    <a:pt x="2089" y="221"/>
                    <a:pt x="2279" y="248"/>
                    <a:pt x="2360" y="302"/>
                  </a:cubicBezTo>
                  <a:cubicBezTo>
                    <a:pt x="2062" y="302"/>
                    <a:pt x="977" y="356"/>
                    <a:pt x="597" y="356"/>
                  </a:cubicBezTo>
                  <a:cubicBezTo>
                    <a:pt x="380" y="356"/>
                    <a:pt x="136" y="248"/>
                    <a:pt x="0" y="167"/>
                  </a:cubicBezTo>
                  <a:lnTo>
                    <a:pt x="0" y="167"/>
                  </a:lnTo>
                  <a:cubicBezTo>
                    <a:pt x="54" y="248"/>
                    <a:pt x="163" y="384"/>
                    <a:pt x="407" y="438"/>
                  </a:cubicBezTo>
                  <a:lnTo>
                    <a:pt x="3255" y="438"/>
                  </a:lnTo>
                  <a:cubicBezTo>
                    <a:pt x="3255" y="438"/>
                    <a:pt x="3309" y="302"/>
                    <a:pt x="3363" y="112"/>
                  </a:cubicBezTo>
                  <a:cubicBezTo>
                    <a:pt x="3165" y="41"/>
                    <a:pt x="2922" y="0"/>
                    <a:pt x="2704" y="0"/>
                  </a:cubicBezTo>
                  <a:close/>
                </a:path>
              </a:pathLst>
            </a:custGeom>
            <a:solidFill>
              <a:srgbClr val="C19765"/>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10" name="Google Shape;2710;p33"/>
            <p:cNvSpPr/>
            <p:nvPr/>
          </p:nvSpPr>
          <p:spPr>
            <a:xfrm>
              <a:off x="6952136" y="2724131"/>
              <a:ext cx="531218" cy="574833"/>
            </a:xfrm>
            <a:custGeom>
              <a:avLst/>
              <a:gdLst/>
              <a:ahLst/>
              <a:cxnLst/>
              <a:rect l="l" t="t" r="r" b="b"/>
              <a:pathLst>
                <a:path w="9902" h="10715" extrusionOk="0">
                  <a:moveTo>
                    <a:pt x="1" y="1"/>
                  </a:moveTo>
                  <a:lnTo>
                    <a:pt x="1" y="10715"/>
                  </a:lnTo>
                  <a:lnTo>
                    <a:pt x="9901" y="10715"/>
                  </a:lnTo>
                  <a:lnTo>
                    <a:pt x="9901" y="1"/>
                  </a:lnTo>
                  <a:close/>
                </a:path>
              </a:pathLst>
            </a:custGeom>
            <a:solidFill>
              <a:srgbClr val="C19765"/>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11" name="Google Shape;2711;p33"/>
            <p:cNvSpPr/>
            <p:nvPr/>
          </p:nvSpPr>
          <p:spPr>
            <a:xfrm>
              <a:off x="6952136" y="2724131"/>
              <a:ext cx="531218" cy="58261"/>
            </a:xfrm>
            <a:custGeom>
              <a:avLst/>
              <a:gdLst/>
              <a:ahLst/>
              <a:cxnLst/>
              <a:rect l="l" t="t" r="r" b="b"/>
              <a:pathLst>
                <a:path w="9902" h="1086" extrusionOk="0">
                  <a:moveTo>
                    <a:pt x="1" y="1"/>
                  </a:moveTo>
                  <a:lnTo>
                    <a:pt x="1" y="1086"/>
                  </a:lnTo>
                  <a:lnTo>
                    <a:pt x="9901" y="1086"/>
                  </a:lnTo>
                  <a:lnTo>
                    <a:pt x="9901" y="1"/>
                  </a:lnTo>
                  <a:close/>
                </a:path>
              </a:pathLst>
            </a:custGeom>
            <a:solidFill>
              <a:srgbClr val="DBB886"/>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12" name="Google Shape;2712;p33"/>
            <p:cNvSpPr/>
            <p:nvPr/>
          </p:nvSpPr>
          <p:spPr>
            <a:xfrm>
              <a:off x="6992909" y="2807071"/>
              <a:ext cx="448225" cy="100482"/>
            </a:xfrm>
            <a:custGeom>
              <a:avLst/>
              <a:gdLst/>
              <a:ahLst/>
              <a:cxnLst/>
              <a:rect l="l" t="t" r="r" b="b"/>
              <a:pathLst>
                <a:path w="8355" h="1873" extrusionOk="0">
                  <a:moveTo>
                    <a:pt x="0" y="1"/>
                  </a:moveTo>
                  <a:lnTo>
                    <a:pt x="0" y="1873"/>
                  </a:lnTo>
                  <a:lnTo>
                    <a:pt x="8354" y="1873"/>
                  </a:lnTo>
                  <a:lnTo>
                    <a:pt x="8354" y="1"/>
                  </a:lnTo>
                  <a:close/>
                </a:path>
              </a:pathLst>
            </a:custGeom>
            <a:solidFill>
              <a:srgbClr val="DBB886"/>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13" name="Google Shape;2713;p33"/>
            <p:cNvSpPr/>
            <p:nvPr/>
          </p:nvSpPr>
          <p:spPr>
            <a:xfrm>
              <a:off x="6992909" y="2945324"/>
              <a:ext cx="448225" cy="305630"/>
            </a:xfrm>
            <a:custGeom>
              <a:avLst/>
              <a:gdLst/>
              <a:ahLst/>
              <a:cxnLst/>
              <a:rect l="l" t="t" r="r" b="b"/>
              <a:pathLst>
                <a:path w="8355" h="5697" extrusionOk="0">
                  <a:moveTo>
                    <a:pt x="0" y="1"/>
                  </a:moveTo>
                  <a:lnTo>
                    <a:pt x="0" y="5697"/>
                  </a:lnTo>
                  <a:lnTo>
                    <a:pt x="8354" y="5697"/>
                  </a:lnTo>
                  <a:lnTo>
                    <a:pt x="8354" y="1"/>
                  </a:lnTo>
                  <a:close/>
                </a:path>
              </a:pathLst>
            </a:custGeom>
            <a:solidFill>
              <a:srgbClr val="DBB886"/>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14" name="Google Shape;2714;p33"/>
            <p:cNvSpPr/>
            <p:nvPr/>
          </p:nvSpPr>
          <p:spPr>
            <a:xfrm>
              <a:off x="7036579" y="2648486"/>
              <a:ext cx="26234" cy="45171"/>
            </a:xfrm>
            <a:custGeom>
              <a:avLst/>
              <a:gdLst/>
              <a:ahLst/>
              <a:cxnLst/>
              <a:rect l="l" t="t" r="r" b="b"/>
              <a:pathLst>
                <a:path w="489" h="842" fill="none" extrusionOk="0">
                  <a:moveTo>
                    <a:pt x="488" y="1"/>
                  </a:moveTo>
                  <a:lnTo>
                    <a:pt x="217" y="1"/>
                  </a:lnTo>
                  <a:cubicBezTo>
                    <a:pt x="109" y="1"/>
                    <a:pt x="0" y="109"/>
                    <a:pt x="0" y="217"/>
                  </a:cubicBezTo>
                  <a:lnTo>
                    <a:pt x="0" y="651"/>
                  </a:lnTo>
                  <a:cubicBezTo>
                    <a:pt x="0" y="760"/>
                    <a:pt x="109" y="841"/>
                    <a:pt x="217" y="841"/>
                  </a:cubicBezTo>
                  <a:lnTo>
                    <a:pt x="488" y="841"/>
                  </a:lnTo>
                </a:path>
              </a:pathLst>
            </a:custGeom>
            <a:noFill/>
            <a:ln w="6100" cap="flat" cmpd="sng">
              <a:solidFill>
                <a:srgbClr val="D64334"/>
              </a:solidFill>
              <a:prstDash val="solid"/>
              <a:miter lim="27123"/>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15" name="Google Shape;2715;p33"/>
            <p:cNvSpPr/>
            <p:nvPr/>
          </p:nvSpPr>
          <p:spPr>
            <a:xfrm>
              <a:off x="7058360" y="2626651"/>
              <a:ext cx="84495" cy="99033"/>
            </a:xfrm>
            <a:custGeom>
              <a:avLst/>
              <a:gdLst/>
              <a:ahLst/>
              <a:cxnLst/>
              <a:rect l="l" t="t" r="r" b="b"/>
              <a:pathLst>
                <a:path w="1575" h="1846" extrusionOk="0">
                  <a:moveTo>
                    <a:pt x="164" y="1"/>
                  </a:moveTo>
                  <a:cubicBezTo>
                    <a:pt x="82" y="1"/>
                    <a:pt x="1" y="82"/>
                    <a:pt x="1" y="191"/>
                  </a:cubicBezTo>
                  <a:lnTo>
                    <a:pt x="1" y="1682"/>
                  </a:lnTo>
                  <a:cubicBezTo>
                    <a:pt x="1" y="1764"/>
                    <a:pt x="82" y="1845"/>
                    <a:pt x="164" y="1845"/>
                  </a:cubicBezTo>
                  <a:lnTo>
                    <a:pt x="1384" y="1845"/>
                  </a:lnTo>
                  <a:cubicBezTo>
                    <a:pt x="1493" y="1845"/>
                    <a:pt x="1574" y="1764"/>
                    <a:pt x="1574" y="1682"/>
                  </a:cubicBezTo>
                  <a:lnTo>
                    <a:pt x="1574" y="191"/>
                  </a:lnTo>
                  <a:cubicBezTo>
                    <a:pt x="1574" y="82"/>
                    <a:pt x="1493" y="1"/>
                    <a:pt x="1384" y="1"/>
                  </a:cubicBezTo>
                  <a:close/>
                </a:path>
              </a:pathLst>
            </a:custGeom>
            <a:solidFill>
              <a:srgbClr val="F55639"/>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16" name="Google Shape;2716;p33"/>
            <p:cNvSpPr/>
            <p:nvPr/>
          </p:nvSpPr>
          <p:spPr>
            <a:xfrm>
              <a:off x="7086043" y="2517530"/>
              <a:ext cx="24785" cy="87338"/>
            </a:xfrm>
            <a:custGeom>
              <a:avLst/>
              <a:gdLst/>
              <a:ahLst/>
              <a:cxnLst/>
              <a:rect l="l" t="t" r="r" b="b"/>
              <a:pathLst>
                <a:path w="462" h="1628" extrusionOk="0">
                  <a:moveTo>
                    <a:pt x="271" y="0"/>
                  </a:moveTo>
                  <a:cubicBezTo>
                    <a:pt x="271" y="0"/>
                    <a:pt x="244" y="55"/>
                    <a:pt x="163" y="82"/>
                  </a:cubicBezTo>
                  <a:cubicBezTo>
                    <a:pt x="136" y="82"/>
                    <a:pt x="136" y="109"/>
                    <a:pt x="109" y="136"/>
                  </a:cubicBezTo>
                  <a:cubicBezTo>
                    <a:pt x="54" y="163"/>
                    <a:pt x="27" y="217"/>
                    <a:pt x="27" y="244"/>
                  </a:cubicBezTo>
                  <a:cubicBezTo>
                    <a:pt x="0" y="272"/>
                    <a:pt x="0" y="272"/>
                    <a:pt x="0" y="299"/>
                  </a:cubicBezTo>
                  <a:lnTo>
                    <a:pt x="0" y="380"/>
                  </a:lnTo>
                  <a:cubicBezTo>
                    <a:pt x="0" y="434"/>
                    <a:pt x="27" y="489"/>
                    <a:pt x="27" y="543"/>
                  </a:cubicBezTo>
                  <a:cubicBezTo>
                    <a:pt x="54" y="624"/>
                    <a:pt x="54" y="651"/>
                    <a:pt x="109" y="706"/>
                  </a:cubicBezTo>
                  <a:cubicBezTo>
                    <a:pt x="136" y="760"/>
                    <a:pt x="136" y="814"/>
                    <a:pt x="163" y="841"/>
                  </a:cubicBezTo>
                  <a:cubicBezTo>
                    <a:pt x="163" y="895"/>
                    <a:pt x="190" y="895"/>
                    <a:pt x="190" y="923"/>
                  </a:cubicBezTo>
                  <a:cubicBezTo>
                    <a:pt x="244" y="950"/>
                    <a:pt x="244" y="950"/>
                    <a:pt x="244" y="977"/>
                  </a:cubicBezTo>
                  <a:cubicBezTo>
                    <a:pt x="271" y="1031"/>
                    <a:pt x="271" y="1031"/>
                    <a:pt x="271" y="1058"/>
                  </a:cubicBezTo>
                  <a:lnTo>
                    <a:pt x="271" y="1112"/>
                  </a:lnTo>
                  <a:lnTo>
                    <a:pt x="271" y="1194"/>
                  </a:lnTo>
                  <a:lnTo>
                    <a:pt x="271" y="1248"/>
                  </a:lnTo>
                  <a:lnTo>
                    <a:pt x="271" y="1329"/>
                  </a:lnTo>
                  <a:lnTo>
                    <a:pt x="271" y="1411"/>
                  </a:lnTo>
                  <a:lnTo>
                    <a:pt x="271" y="1492"/>
                  </a:lnTo>
                  <a:cubicBezTo>
                    <a:pt x="244" y="1492"/>
                    <a:pt x="244" y="1546"/>
                    <a:pt x="244" y="1574"/>
                  </a:cubicBezTo>
                  <a:lnTo>
                    <a:pt x="244" y="1628"/>
                  </a:lnTo>
                  <a:lnTo>
                    <a:pt x="299" y="1574"/>
                  </a:lnTo>
                  <a:lnTo>
                    <a:pt x="380" y="1492"/>
                  </a:lnTo>
                  <a:cubicBezTo>
                    <a:pt x="407" y="1465"/>
                    <a:pt x="407" y="1438"/>
                    <a:pt x="434" y="1411"/>
                  </a:cubicBezTo>
                  <a:cubicBezTo>
                    <a:pt x="434" y="1357"/>
                    <a:pt x="434" y="1302"/>
                    <a:pt x="461" y="1275"/>
                  </a:cubicBezTo>
                  <a:lnTo>
                    <a:pt x="461" y="1194"/>
                  </a:lnTo>
                  <a:lnTo>
                    <a:pt x="461" y="1085"/>
                  </a:lnTo>
                  <a:cubicBezTo>
                    <a:pt x="461" y="1031"/>
                    <a:pt x="461" y="1004"/>
                    <a:pt x="434" y="923"/>
                  </a:cubicBezTo>
                  <a:cubicBezTo>
                    <a:pt x="434" y="895"/>
                    <a:pt x="407" y="868"/>
                    <a:pt x="407" y="814"/>
                  </a:cubicBezTo>
                  <a:cubicBezTo>
                    <a:pt x="407" y="814"/>
                    <a:pt x="353" y="787"/>
                    <a:pt x="353" y="760"/>
                  </a:cubicBezTo>
                  <a:cubicBezTo>
                    <a:pt x="326" y="733"/>
                    <a:pt x="326" y="651"/>
                    <a:pt x="299" y="624"/>
                  </a:cubicBezTo>
                  <a:cubicBezTo>
                    <a:pt x="271" y="597"/>
                    <a:pt x="271" y="516"/>
                    <a:pt x="244" y="489"/>
                  </a:cubicBezTo>
                  <a:cubicBezTo>
                    <a:pt x="244" y="461"/>
                    <a:pt x="190" y="407"/>
                    <a:pt x="190" y="380"/>
                  </a:cubicBezTo>
                  <a:lnTo>
                    <a:pt x="190" y="326"/>
                  </a:lnTo>
                  <a:lnTo>
                    <a:pt x="190" y="244"/>
                  </a:lnTo>
                  <a:lnTo>
                    <a:pt x="190" y="136"/>
                  </a:lnTo>
                  <a:cubicBezTo>
                    <a:pt x="244" y="136"/>
                    <a:pt x="244" y="109"/>
                    <a:pt x="244" y="82"/>
                  </a:cubicBezTo>
                  <a:cubicBezTo>
                    <a:pt x="271" y="55"/>
                    <a:pt x="271" y="0"/>
                    <a:pt x="271"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17" name="Google Shape;2717;p33"/>
            <p:cNvSpPr/>
            <p:nvPr/>
          </p:nvSpPr>
          <p:spPr>
            <a:xfrm>
              <a:off x="7201012" y="2561200"/>
              <a:ext cx="110138" cy="114806"/>
            </a:xfrm>
            <a:custGeom>
              <a:avLst/>
              <a:gdLst/>
              <a:ahLst/>
              <a:cxnLst/>
              <a:rect l="l" t="t" r="r" b="b"/>
              <a:pathLst>
                <a:path w="2053" h="2140" extrusionOk="0">
                  <a:moveTo>
                    <a:pt x="1004" y="0"/>
                  </a:moveTo>
                  <a:lnTo>
                    <a:pt x="1004" y="0"/>
                  </a:lnTo>
                  <a:cubicBezTo>
                    <a:pt x="1003" y="0"/>
                    <a:pt x="0" y="1004"/>
                    <a:pt x="326" y="1194"/>
                  </a:cubicBezTo>
                  <a:cubicBezTo>
                    <a:pt x="678" y="1411"/>
                    <a:pt x="868" y="1899"/>
                    <a:pt x="868" y="1899"/>
                  </a:cubicBezTo>
                  <a:cubicBezTo>
                    <a:pt x="868" y="1899"/>
                    <a:pt x="1410" y="2140"/>
                    <a:pt x="1756" y="2140"/>
                  </a:cubicBezTo>
                  <a:cubicBezTo>
                    <a:pt x="1929" y="2140"/>
                    <a:pt x="2052" y="2080"/>
                    <a:pt x="2034" y="1899"/>
                  </a:cubicBezTo>
                  <a:cubicBezTo>
                    <a:pt x="1926" y="1356"/>
                    <a:pt x="1221" y="949"/>
                    <a:pt x="1004" y="732"/>
                  </a:cubicBezTo>
                  <a:cubicBezTo>
                    <a:pt x="814" y="488"/>
                    <a:pt x="1004" y="0"/>
                    <a:pt x="1004"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18" name="Google Shape;2718;p33"/>
            <p:cNvSpPr/>
            <p:nvPr/>
          </p:nvSpPr>
          <p:spPr>
            <a:xfrm>
              <a:off x="7180625" y="2652832"/>
              <a:ext cx="196457" cy="71351"/>
            </a:xfrm>
            <a:custGeom>
              <a:avLst/>
              <a:gdLst/>
              <a:ahLst/>
              <a:cxnLst/>
              <a:rect l="l" t="t" r="r" b="b"/>
              <a:pathLst>
                <a:path w="3662" h="1330" extrusionOk="0">
                  <a:moveTo>
                    <a:pt x="0" y="1"/>
                  </a:moveTo>
                  <a:lnTo>
                    <a:pt x="0" y="1330"/>
                  </a:lnTo>
                  <a:lnTo>
                    <a:pt x="3662" y="1330"/>
                  </a:lnTo>
                  <a:lnTo>
                    <a:pt x="3662" y="1"/>
                  </a:lnTo>
                  <a:close/>
                </a:path>
              </a:pathLst>
            </a:custGeom>
            <a:solidFill>
              <a:srgbClr val="C2F2F5"/>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19" name="Google Shape;2719;p33"/>
            <p:cNvSpPr/>
            <p:nvPr/>
          </p:nvSpPr>
          <p:spPr>
            <a:xfrm>
              <a:off x="7266463" y="2652832"/>
              <a:ext cx="110621" cy="71351"/>
            </a:xfrm>
            <a:custGeom>
              <a:avLst/>
              <a:gdLst/>
              <a:ahLst/>
              <a:cxnLst/>
              <a:rect l="l" t="t" r="r" b="b"/>
              <a:pathLst>
                <a:path w="2062" h="1330" extrusionOk="0">
                  <a:moveTo>
                    <a:pt x="1" y="1"/>
                  </a:moveTo>
                  <a:lnTo>
                    <a:pt x="1" y="1330"/>
                  </a:lnTo>
                  <a:lnTo>
                    <a:pt x="2062" y="1330"/>
                  </a:lnTo>
                  <a:lnTo>
                    <a:pt x="2062" y="1"/>
                  </a:lnTo>
                  <a:close/>
                </a:path>
              </a:pathLst>
            </a:custGeom>
            <a:solidFill>
              <a:srgbClr val="7DC1C7"/>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20" name="Google Shape;2720;p33"/>
            <p:cNvSpPr/>
            <p:nvPr/>
          </p:nvSpPr>
          <p:spPr>
            <a:xfrm>
              <a:off x="6138717" y="2210500"/>
              <a:ext cx="40826" cy="55311"/>
            </a:xfrm>
            <a:custGeom>
              <a:avLst/>
              <a:gdLst/>
              <a:ahLst/>
              <a:cxnLst/>
              <a:rect l="l" t="t" r="r" b="b"/>
              <a:pathLst>
                <a:path w="761" h="1031" fill="none" extrusionOk="0">
                  <a:moveTo>
                    <a:pt x="760" y="0"/>
                  </a:moveTo>
                  <a:cubicBezTo>
                    <a:pt x="760" y="0"/>
                    <a:pt x="82" y="27"/>
                    <a:pt x="1" y="1031"/>
                  </a:cubicBezTo>
                </a:path>
              </a:pathLst>
            </a:custGeom>
            <a:noFill/>
            <a:ln w="285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21" name="Google Shape;2721;p33"/>
            <p:cNvSpPr/>
            <p:nvPr/>
          </p:nvSpPr>
          <p:spPr>
            <a:xfrm>
              <a:off x="6134372" y="2195961"/>
              <a:ext cx="26234" cy="16041"/>
            </a:xfrm>
            <a:custGeom>
              <a:avLst/>
              <a:gdLst/>
              <a:ahLst/>
              <a:cxnLst/>
              <a:rect l="l" t="t" r="r" b="b"/>
              <a:pathLst>
                <a:path w="489" h="299" fill="none" extrusionOk="0">
                  <a:moveTo>
                    <a:pt x="488" y="0"/>
                  </a:moveTo>
                  <a:cubicBezTo>
                    <a:pt x="488" y="0"/>
                    <a:pt x="109" y="0"/>
                    <a:pt x="0" y="298"/>
                  </a:cubicBezTo>
                </a:path>
              </a:pathLst>
            </a:custGeom>
            <a:noFill/>
            <a:ln w="285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22" name="Google Shape;2722;p33"/>
            <p:cNvSpPr/>
            <p:nvPr/>
          </p:nvSpPr>
          <p:spPr>
            <a:xfrm>
              <a:off x="5862266" y="2521876"/>
              <a:ext cx="40772" cy="46620"/>
            </a:xfrm>
            <a:custGeom>
              <a:avLst/>
              <a:gdLst/>
              <a:ahLst/>
              <a:cxnLst/>
              <a:rect l="l" t="t" r="r" b="b"/>
              <a:pathLst>
                <a:path w="760" h="869" fill="none" extrusionOk="0">
                  <a:moveTo>
                    <a:pt x="0" y="869"/>
                  </a:moveTo>
                  <a:cubicBezTo>
                    <a:pt x="0" y="869"/>
                    <a:pt x="54" y="28"/>
                    <a:pt x="760" y="1"/>
                  </a:cubicBezTo>
                </a:path>
              </a:pathLst>
            </a:custGeom>
            <a:noFill/>
            <a:ln w="285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23" name="Google Shape;2723;p33"/>
            <p:cNvSpPr/>
            <p:nvPr/>
          </p:nvSpPr>
          <p:spPr>
            <a:xfrm>
              <a:off x="5854970" y="2508786"/>
              <a:ext cx="16041" cy="20440"/>
            </a:xfrm>
            <a:custGeom>
              <a:avLst/>
              <a:gdLst/>
              <a:ahLst/>
              <a:cxnLst/>
              <a:rect l="l" t="t" r="r" b="b"/>
              <a:pathLst>
                <a:path w="299" h="381" fill="none" extrusionOk="0">
                  <a:moveTo>
                    <a:pt x="0" y="380"/>
                  </a:moveTo>
                  <a:cubicBezTo>
                    <a:pt x="0" y="380"/>
                    <a:pt x="28" y="163"/>
                    <a:pt x="299" y="1"/>
                  </a:cubicBezTo>
                </a:path>
              </a:pathLst>
            </a:custGeom>
            <a:noFill/>
            <a:ln w="285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24" name="Google Shape;2724;p33"/>
            <p:cNvSpPr/>
            <p:nvPr/>
          </p:nvSpPr>
          <p:spPr>
            <a:xfrm>
              <a:off x="6534536" y="2252667"/>
              <a:ext cx="23337" cy="27736"/>
            </a:xfrm>
            <a:custGeom>
              <a:avLst/>
              <a:gdLst/>
              <a:ahLst/>
              <a:cxnLst/>
              <a:rect l="l" t="t" r="r" b="b"/>
              <a:pathLst>
                <a:path w="435" h="517" fill="none" extrusionOk="0">
                  <a:moveTo>
                    <a:pt x="0" y="1"/>
                  </a:moveTo>
                  <a:cubicBezTo>
                    <a:pt x="0" y="1"/>
                    <a:pt x="380" y="55"/>
                    <a:pt x="434" y="516"/>
                  </a:cubicBezTo>
                </a:path>
              </a:pathLst>
            </a:custGeom>
            <a:noFill/>
            <a:ln w="285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725" name="Google Shape;2725;p33"/>
            <p:cNvSpPr/>
            <p:nvPr/>
          </p:nvSpPr>
          <p:spPr>
            <a:xfrm>
              <a:off x="6570910" y="2255618"/>
              <a:ext cx="11695" cy="17489"/>
            </a:xfrm>
            <a:custGeom>
              <a:avLst/>
              <a:gdLst/>
              <a:ahLst/>
              <a:cxnLst/>
              <a:rect l="l" t="t" r="r" b="b"/>
              <a:pathLst>
                <a:path w="218" h="326" fill="none" extrusionOk="0">
                  <a:moveTo>
                    <a:pt x="0" y="0"/>
                  </a:moveTo>
                  <a:cubicBezTo>
                    <a:pt x="0" y="0"/>
                    <a:pt x="217" y="136"/>
                    <a:pt x="217" y="326"/>
                  </a:cubicBezTo>
                </a:path>
              </a:pathLst>
            </a:custGeom>
            <a:noFill/>
            <a:ln w="285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grpSp>
      <p:sp>
        <p:nvSpPr>
          <p:cNvPr id="2726" name="Google Shape;2726;p33"/>
          <p:cNvSpPr txBox="1">
            <a:spLocks noGrp="1"/>
          </p:cNvSpPr>
          <p:nvPr>
            <p:ph type="subTitle" idx="1"/>
          </p:nvPr>
        </p:nvSpPr>
        <p:spPr>
          <a:xfrm>
            <a:off x="233680" y="1079508"/>
            <a:ext cx="11240033" cy="1785612"/>
          </a:xfrm>
          <a:prstGeom prst="rect">
            <a:avLst/>
          </a:prstGeom>
          <a:ln>
            <a:noFill/>
          </a:ln>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t" anchorCtr="0">
            <a:noAutofit/>
          </a:bodyPr>
          <a:lstStyle/>
          <a:p>
            <a:pPr marL="0" indent="0">
              <a:spcAft>
                <a:spcPts val="2133"/>
              </a:spcAft>
              <a:buClr>
                <a:schemeClr val="dk1"/>
              </a:buClr>
              <a:buSzPts val="1100"/>
            </a:pPr>
            <a:r>
              <a:rPr lang="en-US" dirty="0">
                <a:latin typeface="Chango"/>
              </a:rPr>
              <a:t>The rapidly evolving nature and severity of the COVID-19 pandemics, new approaches towards safety, risk mitigation, to stop the spread, to let everyone not get  mislead by knowing the fake count of patients ,to get over the language barrier and last to reduce the health system burden.</a:t>
            </a:r>
            <a:endParaRPr dirty="0">
              <a:latin typeface="Chango"/>
            </a:endParaRPr>
          </a:p>
        </p:txBody>
      </p:sp>
      <p:grpSp>
        <p:nvGrpSpPr>
          <p:cNvPr id="70" name="Google Shape;2734;p34">
            <a:extLst>
              <a:ext uri="{FF2B5EF4-FFF2-40B4-BE49-F238E27FC236}">
                <a16:creationId xmlns:a16="http://schemas.microsoft.com/office/drawing/2014/main" id="{ADD69A24-A367-43A1-A42D-D397177E736C}"/>
              </a:ext>
            </a:extLst>
          </p:cNvPr>
          <p:cNvGrpSpPr/>
          <p:nvPr/>
        </p:nvGrpSpPr>
        <p:grpSpPr>
          <a:xfrm>
            <a:off x="618446" y="4441397"/>
            <a:ext cx="3508638" cy="2192818"/>
            <a:chOff x="4795296" y="298720"/>
            <a:chExt cx="3980857" cy="4742769"/>
          </a:xfrm>
        </p:grpSpPr>
        <p:grpSp>
          <p:nvGrpSpPr>
            <p:cNvPr id="71" name="Google Shape;2735;p34">
              <a:extLst>
                <a:ext uri="{FF2B5EF4-FFF2-40B4-BE49-F238E27FC236}">
                  <a16:creationId xmlns:a16="http://schemas.microsoft.com/office/drawing/2014/main" id="{FA883F15-8326-423B-B66F-D1B59DAACE9C}"/>
                </a:ext>
              </a:extLst>
            </p:cNvPr>
            <p:cNvGrpSpPr/>
            <p:nvPr/>
          </p:nvGrpSpPr>
          <p:grpSpPr>
            <a:xfrm>
              <a:off x="7551436" y="871691"/>
              <a:ext cx="1224717" cy="1218008"/>
              <a:chOff x="7224385" y="414466"/>
              <a:chExt cx="1427742" cy="1419921"/>
            </a:xfrm>
          </p:grpSpPr>
          <p:sp>
            <p:nvSpPr>
              <p:cNvPr id="130" name="Google Shape;2736;p34">
                <a:extLst>
                  <a:ext uri="{FF2B5EF4-FFF2-40B4-BE49-F238E27FC236}">
                    <a16:creationId xmlns:a16="http://schemas.microsoft.com/office/drawing/2014/main" id="{0E570EF9-1662-40A1-A7A3-DD920D4302CD}"/>
                  </a:ext>
                </a:extLst>
              </p:cNvPr>
              <p:cNvSpPr/>
              <p:nvPr/>
            </p:nvSpPr>
            <p:spPr>
              <a:xfrm>
                <a:off x="8154260" y="1402838"/>
                <a:ext cx="208259" cy="228705"/>
              </a:xfrm>
              <a:custGeom>
                <a:avLst/>
                <a:gdLst/>
                <a:ahLst/>
                <a:cxnLst/>
                <a:rect l="l" t="t" r="r" b="b"/>
                <a:pathLst>
                  <a:path w="1385" h="1521" extrusionOk="0">
                    <a:moveTo>
                      <a:pt x="272" y="0"/>
                    </a:moveTo>
                    <a:lnTo>
                      <a:pt x="1" y="190"/>
                    </a:lnTo>
                    <a:lnTo>
                      <a:pt x="462" y="760"/>
                    </a:lnTo>
                    <a:cubicBezTo>
                      <a:pt x="543" y="868"/>
                      <a:pt x="571" y="977"/>
                      <a:pt x="571" y="1085"/>
                    </a:cubicBezTo>
                    <a:cubicBezTo>
                      <a:pt x="598" y="1221"/>
                      <a:pt x="598" y="1275"/>
                      <a:pt x="679" y="1384"/>
                    </a:cubicBezTo>
                    <a:cubicBezTo>
                      <a:pt x="752" y="1472"/>
                      <a:pt x="858" y="1520"/>
                      <a:pt x="965" y="1520"/>
                    </a:cubicBezTo>
                    <a:cubicBezTo>
                      <a:pt x="1055" y="1520"/>
                      <a:pt x="1147" y="1485"/>
                      <a:pt x="1222" y="1411"/>
                    </a:cubicBezTo>
                    <a:cubicBezTo>
                      <a:pt x="1384" y="1275"/>
                      <a:pt x="1384" y="1031"/>
                      <a:pt x="1249" y="868"/>
                    </a:cubicBezTo>
                    <a:cubicBezTo>
                      <a:pt x="1194" y="814"/>
                      <a:pt x="1086" y="733"/>
                      <a:pt x="1005" y="733"/>
                    </a:cubicBezTo>
                    <a:cubicBezTo>
                      <a:pt x="923" y="733"/>
                      <a:pt x="815" y="678"/>
                      <a:pt x="733" y="570"/>
                    </a:cubicBezTo>
                    <a:lnTo>
                      <a:pt x="272" y="0"/>
                    </a:ln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2737;p34">
                <a:extLst>
                  <a:ext uri="{FF2B5EF4-FFF2-40B4-BE49-F238E27FC236}">
                    <a16:creationId xmlns:a16="http://schemas.microsoft.com/office/drawing/2014/main" id="{5B529819-91FA-430B-A91B-6CDFC08995AA}"/>
                  </a:ext>
                </a:extLst>
              </p:cNvPr>
              <p:cNvSpPr/>
              <p:nvPr/>
            </p:nvSpPr>
            <p:spPr>
              <a:xfrm>
                <a:off x="7811722" y="1496668"/>
                <a:ext cx="130669" cy="257575"/>
              </a:xfrm>
              <a:custGeom>
                <a:avLst/>
                <a:gdLst/>
                <a:ahLst/>
                <a:cxnLst/>
                <a:rect l="l" t="t" r="r" b="b"/>
                <a:pathLst>
                  <a:path w="869" h="1713" extrusionOk="0">
                    <a:moveTo>
                      <a:pt x="543" y="0"/>
                    </a:moveTo>
                    <a:lnTo>
                      <a:pt x="353" y="733"/>
                    </a:lnTo>
                    <a:cubicBezTo>
                      <a:pt x="299" y="814"/>
                      <a:pt x="245" y="922"/>
                      <a:pt x="163" y="1004"/>
                    </a:cubicBezTo>
                    <a:cubicBezTo>
                      <a:pt x="109" y="1058"/>
                      <a:pt x="28" y="1139"/>
                      <a:pt x="28" y="1221"/>
                    </a:cubicBezTo>
                    <a:cubicBezTo>
                      <a:pt x="1" y="1438"/>
                      <a:pt x="136" y="1628"/>
                      <a:pt x="353" y="1709"/>
                    </a:cubicBezTo>
                    <a:cubicBezTo>
                      <a:pt x="369" y="1711"/>
                      <a:pt x="386" y="1712"/>
                      <a:pt x="403" y="1712"/>
                    </a:cubicBezTo>
                    <a:cubicBezTo>
                      <a:pt x="579" y="1712"/>
                      <a:pt x="762" y="1584"/>
                      <a:pt x="787" y="1411"/>
                    </a:cubicBezTo>
                    <a:cubicBezTo>
                      <a:pt x="814" y="1302"/>
                      <a:pt x="787" y="1194"/>
                      <a:pt x="760" y="1139"/>
                    </a:cubicBezTo>
                    <a:cubicBezTo>
                      <a:pt x="679" y="1031"/>
                      <a:pt x="679" y="922"/>
                      <a:pt x="706" y="814"/>
                    </a:cubicBezTo>
                    <a:lnTo>
                      <a:pt x="869" y="82"/>
                    </a:lnTo>
                    <a:lnTo>
                      <a:pt x="543" y="0"/>
                    </a:ln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2738;p34">
                <a:extLst>
                  <a:ext uri="{FF2B5EF4-FFF2-40B4-BE49-F238E27FC236}">
                    <a16:creationId xmlns:a16="http://schemas.microsoft.com/office/drawing/2014/main" id="{FB45EF7E-01DD-4B9E-9932-214BF9E3F700}"/>
                  </a:ext>
                </a:extLst>
              </p:cNvPr>
              <p:cNvSpPr/>
              <p:nvPr/>
            </p:nvSpPr>
            <p:spPr>
              <a:xfrm>
                <a:off x="8284779" y="1149918"/>
                <a:ext cx="265248" cy="118939"/>
              </a:xfrm>
              <a:custGeom>
                <a:avLst/>
                <a:gdLst/>
                <a:ahLst/>
                <a:cxnLst/>
                <a:rect l="l" t="t" r="r" b="b"/>
                <a:pathLst>
                  <a:path w="1764" h="791" extrusionOk="0">
                    <a:moveTo>
                      <a:pt x="1411" y="1"/>
                    </a:moveTo>
                    <a:cubicBezTo>
                      <a:pt x="1303" y="1"/>
                      <a:pt x="1194" y="1"/>
                      <a:pt x="1140" y="82"/>
                    </a:cubicBezTo>
                    <a:cubicBezTo>
                      <a:pt x="1032" y="136"/>
                      <a:pt x="923" y="136"/>
                      <a:pt x="815" y="136"/>
                    </a:cubicBezTo>
                    <a:lnTo>
                      <a:pt x="82" y="28"/>
                    </a:lnTo>
                    <a:lnTo>
                      <a:pt x="1" y="380"/>
                    </a:lnTo>
                    <a:lnTo>
                      <a:pt x="760" y="489"/>
                    </a:lnTo>
                    <a:cubicBezTo>
                      <a:pt x="869" y="516"/>
                      <a:pt x="950" y="543"/>
                      <a:pt x="1032" y="652"/>
                    </a:cubicBezTo>
                    <a:cubicBezTo>
                      <a:pt x="1140" y="733"/>
                      <a:pt x="1194" y="760"/>
                      <a:pt x="1303" y="787"/>
                    </a:cubicBezTo>
                    <a:cubicBezTo>
                      <a:pt x="1319" y="790"/>
                      <a:pt x="1335" y="791"/>
                      <a:pt x="1352" y="791"/>
                    </a:cubicBezTo>
                    <a:cubicBezTo>
                      <a:pt x="1528" y="791"/>
                      <a:pt x="1712" y="660"/>
                      <a:pt x="1737" y="462"/>
                    </a:cubicBezTo>
                    <a:cubicBezTo>
                      <a:pt x="1764" y="245"/>
                      <a:pt x="1601" y="55"/>
                      <a:pt x="1411" y="1"/>
                    </a:cubicBez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2739;p34">
                <a:extLst>
                  <a:ext uri="{FF2B5EF4-FFF2-40B4-BE49-F238E27FC236}">
                    <a16:creationId xmlns:a16="http://schemas.microsoft.com/office/drawing/2014/main" id="{B84D5227-354F-4994-9A11-22E48F6B90C7}"/>
                  </a:ext>
                </a:extLst>
              </p:cNvPr>
              <p:cNvSpPr/>
              <p:nvPr/>
            </p:nvSpPr>
            <p:spPr>
              <a:xfrm>
                <a:off x="7440614" y="1329458"/>
                <a:ext cx="236678" cy="196076"/>
              </a:xfrm>
              <a:custGeom>
                <a:avLst/>
                <a:gdLst/>
                <a:ahLst/>
                <a:cxnLst/>
                <a:rect l="l" t="t" r="r" b="b"/>
                <a:pathLst>
                  <a:path w="1574" h="1304" extrusionOk="0">
                    <a:moveTo>
                      <a:pt x="1384" y="0"/>
                    </a:moveTo>
                    <a:lnTo>
                      <a:pt x="760" y="434"/>
                    </a:lnTo>
                    <a:cubicBezTo>
                      <a:pt x="678" y="461"/>
                      <a:pt x="570" y="515"/>
                      <a:pt x="461" y="515"/>
                    </a:cubicBezTo>
                    <a:cubicBezTo>
                      <a:pt x="380" y="515"/>
                      <a:pt x="272" y="515"/>
                      <a:pt x="190" y="570"/>
                    </a:cubicBezTo>
                    <a:cubicBezTo>
                      <a:pt x="27" y="705"/>
                      <a:pt x="0" y="949"/>
                      <a:pt x="109" y="1112"/>
                    </a:cubicBezTo>
                    <a:cubicBezTo>
                      <a:pt x="190" y="1242"/>
                      <a:pt x="300" y="1304"/>
                      <a:pt x="416" y="1304"/>
                    </a:cubicBezTo>
                    <a:cubicBezTo>
                      <a:pt x="494" y="1304"/>
                      <a:pt x="575" y="1275"/>
                      <a:pt x="651" y="1221"/>
                    </a:cubicBezTo>
                    <a:cubicBezTo>
                      <a:pt x="706" y="1194"/>
                      <a:pt x="733" y="1085"/>
                      <a:pt x="814" y="977"/>
                    </a:cubicBezTo>
                    <a:cubicBezTo>
                      <a:pt x="841" y="895"/>
                      <a:pt x="868" y="787"/>
                      <a:pt x="977" y="705"/>
                    </a:cubicBezTo>
                    <a:lnTo>
                      <a:pt x="1573" y="271"/>
                    </a:lnTo>
                    <a:lnTo>
                      <a:pt x="1384" y="0"/>
                    </a:ln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2740;p34">
                <a:extLst>
                  <a:ext uri="{FF2B5EF4-FFF2-40B4-BE49-F238E27FC236}">
                    <a16:creationId xmlns:a16="http://schemas.microsoft.com/office/drawing/2014/main" id="{D4A4D0A9-CA34-47F7-8551-D03B08370F16}"/>
                  </a:ext>
                </a:extLst>
              </p:cNvPr>
              <p:cNvSpPr/>
              <p:nvPr/>
            </p:nvSpPr>
            <p:spPr>
              <a:xfrm>
                <a:off x="7995321" y="529498"/>
                <a:ext cx="138789" cy="261635"/>
              </a:xfrm>
              <a:custGeom>
                <a:avLst/>
                <a:gdLst/>
                <a:ahLst/>
                <a:cxnLst/>
                <a:rect l="l" t="t" r="r" b="b"/>
                <a:pathLst>
                  <a:path w="923" h="1740" extrusionOk="0">
                    <a:moveTo>
                      <a:pt x="520" y="0"/>
                    </a:moveTo>
                    <a:cubicBezTo>
                      <a:pt x="340" y="0"/>
                      <a:pt x="133" y="129"/>
                      <a:pt x="109" y="302"/>
                    </a:cubicBezTo>
                    <a:cubicBezTo>
                      <a:pt x="82" y="411"/>
                      <a:pt x="82" y="519"/>
                      <a:pt x="109" y="601"/>
                    </a:cubicBezTo>
                    <a:cubicBezTo>
                      <a:pt x="163" y="682"/>
                      <a:pt x="217" y="818"/>
                      <a:pt x="163" y="926"/>
                    </a:cubicBezTo>
                    <a:lnTo>
                      <a:pt x="0" y="1658"/>
                    </a:lnTo>
                    <a:lnTo>
                      <a:pt x="326" y="1740"/>
                    </a:lnTo>
                    <a:lnTo>
                      <a:pt x="516" y="980"/>
                    </a:lnTo>
                    <a:cubicBezTo>
                      <a:pt x="543" y="872"/>
                      <a:pt x="570" y="790"/>
                      <a:pt x="678" y="709"/>
                    </a:cubicBezTo>
                    <a:cubicBezTo>
                      <a:pt x="787" y="655"/>
                      <a:pt x="814" y="573"/>
                      <a:pt x="841" y="465"/>
                    </a:cubicBezTo>
                    <a:cubicBezTo>
                      <a:pt x="922" y="275"/>
                      <a:pt x="787" y="31"/>
                      <a:pt x="570" y="4"/>
                    </a:cubicBezTo>
                    <a:cubicBezTo>
                      <a:pt x="553" y="1"/>
                      <a:pt x="537" y="0"/>
                      <a:pt x="520" y="0"/>
                    </a:cubicBez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2741;p34">
                <a:extLst>
                  <a:ext uri="{FF2B5EF4-FFF2-40B4-BE49-F238E27FC236}">
                    <a16:creationId xmlns:a16="http://schemas.microsoft.com/office/drawing/2014/main" id="{337E3FE8-50C7-4113-8728-6BAA75B63230}"/>
                  </a:ext>
                </a:extLst>
              </p:cNvPr>
              <p:cNvSpPr/>
              <p:nvPr/>
            </p:nvSpPr>
            <p:spPr>
              <a:xfrm>
                <a:off x="7563014" y="618967"/>
                <a:ext cx="208109" cy="225247"/>
              </a:xfrm>
              <a:custGeom>
                <a:avLst/>
                <a:gdLst/>
                <a:ahLst/>
                <a:cxnLst/>
                <a:rect l="l" t="t" r="r" b="b"/>
                <a:pathLst>
                  <a:path w="1384" h="1498" extrusionOk="0">
                    <a:moveTo>
                      <a:pt x="443" y="0"/>
                    </a:moveTo>
                    <a:cubicBezTo>
                      <a:pt x="359" y="0"/>
                      <a:pt x="272" y="28"/>
                      <a:pt x="190" y="87"/>
                    </a:cubicBezTo>
                    <a:cubicBezTo>
                      <a:pt x="27" y="223"/>
                      <a:pt x="0" y="467"/>
                      <a:pt x="136" y="629"/>
                    </a:cubicBezTo>
                    <a:cubicBezTo>
                      <a:pt x="190" y="684"/>
                      <a:pt x="271" y="765"/>
                      <a:pt x="380" y="765"/>
                    </a:cubicBezTo>
                    <a:cubicBezTo>
                      <a:pt x="461" y="792"/>
                      <a:pt x="570" y="819"/>
                      <a:pt x="651" y="928"/>
                    </a:cubicBezTo>
                    <a:lnTo>
                      <a:pt x="1112" y="1497"/>
                    </a:lnTo>
                    <a:lnTo>
                      <a:pt x="1383" y="1307"/>
                    </a:lnTo>
                    <a:lnTo>
                      <a:pt x="922" y="711"/>
                    </a:lnTo>
                    <a:cubicBezTo>
                      <a:pt x="841" y="629"/>
                      <a:pt x="814" y="521"/>
                      <a:pt x="814" y="412"/>
                    </a:cubicBezTo>
                    <a:cubicBezTo>
                      <a:pt x="841" y="331"/>
                      <a:pt x="814" y="223"/>
                      <a:pt x="732" y="141"/>
                    </a:cubicBezTo>
                    <a:cubicBezTo>
                      <a:pt x="655" y="49"/>
                      <a:pt x="552" y="0"/>
                      <a:pt x="443" y="0"/>
                    </a:cubicBez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2742;p34">
                <a:extLst>
                  <a:ext uri="{FF2B5EF4-FFF2-40B4-BE49-F238E27FC236}">
                    <a16:creationId xmlns:a16="http://schemas.microsoft.com/office/drawing/2014/main" id="{A5D34B0B-A08C-4DDC-9755-0C08043FA082}"/>
                  </a:ext>
                </a:extLst>
              </p:cNvPr>
              <p:cNvSpPr/>
              <p:nvPr/>
            </p:nvSpPr>
            <p:spPr>
              <a:xfrm>
                <a:off x="8219520" y="766328"/>
                <a:ext cx="240889" cy="196076"/>
              </a:xfrm>
              <a:custGeom>
                <a:avLst/>
                <a:gdLst/>
                <a:ahLst/>
                <a:cxnLst/>
                <a:rect l="l" t="t" r="r" b="b"/>
                <a:pathLst>
                  <a:path w="1602" h="1304" extrusionOk="0">
                    <a:moveTo>
                      <a:pt x="1174" y="0"/>
                    </a:moveTo>
                    <a:cubicBezTo>
                      <a:pt x="1095" y="0"/>
                      <a:pt x="1016" y="29"/>
                      <a:pt x="950" y="83"/>
                    </a:cubicBezTo>
                    <a:cubicBezTo>
                      <a:pt x="842" y="165"/>
                      <a:pt x="815" y="219"/>
                      <a:pt x="788" y="327"/>
                    </a:cubicBezTo>
                    <a:cubicBezTo>
                      <a:pt x="760" y="436"/>
                      <a:pt x="706" y="517"/>
                      <a:pt x="625" y="599"/>
                    </a:cubicBezTo>
                    <a:lnTo>
                      <a:pt x="1" y="1033"/>
                    </a:lnTo>
                    <a:lnTo>
                      <a:pt x="218" y="1304"/>
                    </a:lnTo>
                    <a:lnTo>
                      <a:pt x="815" y="870"/>
                    </a:lnTo>
                    <a:cubicBezTo>
                      <a:pt x="923" y="843"/>
                      <a:pt x="1032" y="789"/>
                      <a:pt x="1113" y="789"/>
                    </a:cubicBezTo>
                    <a:cubicBezTo>
                      <a:pt x="1222" y="789"/>
                      <a:pt x="1330" y="789"/>
                      <a:pt x="1384" y="734"/>
                    </a:cubicBezTo>
                    <a:cubicBezTo>
                      <a:pt x="1574" y="599"/>
                      <a:pt x="1601" y="355"/>
                      <a:pt x="1493" y="192"/>
                    </a:cubicBezTo>
                    <a:cubicBezTo>
                      <a:pt x="1412" y="62"/>
                      <a:pt x="1292" y="0"/>
                      <a:pt x="1174" y="0"/>
                    </a:cubicBez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2743;p34">
                <a:extLst>
                  <a:ext uri="{FF2B5EF4-FFF2-40B4-BE49-F238E27FC236}">
                    <a16:creationId xmlns:a16="http://schemas.microsoft.com/office/drawing/2014/main" id="{90E1968C-00D0-4BD1-8195-535EBF455D8B}"/>
                  </a:ext>
                </a:extLst>
              </p:cNvPr>
              <p:cNvSpPr/>
              <p:nvPr/>
            </p:nvSpPr>
            <p:spPr>
              <a:xfrm>
                <a:off x="7338665" y="986317"/>
                <a:ext cx="265248" cy="118939"/>
              </a:xfrm>
              <a:custGeom>
                <a:avLst/>
                <a:gdLst/>
                <a:ahLst/>
                <a:cxnLst/>
                <a:rect l="l" t="t" r="r" b="b"/>
                <a:pathLst>
                  <a:path w="1764" h="791" extrusionOk="0">
                    <a:moveTo>
                      <a:pt x="413" y="0"/>
                    </a:moveTo>
                    <a:cubicBezTo>
                      <a:pt x="236" y="0"/>
                      <a:pt x="52" y="133"/>
                      <a:pt x="27" y="356"/>
                    </a:cubicBezTo>
                    <a:cubicBezTo>
                      <a:pt x="0" y="546"/>
                      <a:pt x="163" y="763"/>
                      <a:pt x="380" y="790"/>
                    </a:cubicBezTo>
                    <a:cubicBezTo>
                      <a:pt x="461" y="790"/>
                      <a:pt x="570" y="790"/>
                      <a:pt x="651" y="736"/>
                    </a:cubicBezTo>
                    <a:cubicBezTo>
                      <a:pt x="733" y="655"/>
                      <a:pt x="841" y="655"/>
                      <a:pt x="950" y="655"/>
                    </a:cubicBezTo>
                    <a:lnTo>
                      <a:pt x="1682" y="763"/>
                    </a:lnTo>
                    <a:lnTo>
                      <a:pt x="1763" y="411"/>
                    </a:lnTo>
                    <a:lnTo>
                      <a:pt x="1004" y="329"/>
                    </a:lnTo>
                    <a:cubicBezTo>
                      <a:pt x="922" y="275"/>
                      <a:pt x="814" y="248"/>
                      <a:pt x="733" y="139"/>
                    </a:cubicBezTo>
                    <a:cubicBezTo>
                      <a:pt x="651" y="85"/>
                      <a:pt x="570" y="58"/>
                      <a:pt x="461" y="4"/>
                    </a:cubicBezTo>
                    <a:cubicBezTo>
                      <a:pt x="445" y="1"/>
                      <a:pt x="429" y="0"/>
                      <a:pt x="413" y="0"/>
                    </a:cubicBez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2744;p34">
                <a:extLst>
                  <a:ext uri="{FF2B5EF4-FFF2-40B4-BE49-F238E27FC236}">
                    <a16:creationId xmlns:a16="http://schemas.microsoft.com/office/drawing/2014/main" id="{D874ADF2-32D4-48CC-A5B2-DC704F2575E0}"/>
                  </a:ext>
                </a:extLst>
              </p:cNvPr>
              <p:cNvSpPr/>
              <p:nvPr/>
            </p:nvSpPr>
            <p:spPr>
              <a:xfrm>
                <a:off x="8276659" y="910832"/>
                <a:ext cx="375468" cy="178032"/>
              </a:xfrm>
              <a:custGeom>
                <a:avLst/>
                <a:gdLst/>
                <a:ahLst/>
                <a:cxnLst/>
                <a:rect l="l" t="t" r="r" b="b"/>
                <a:pathLst>
                  <a:path w="2497" h="1184" extrusionOk="0">
                    <a:moveTo>
                      <a:pt x="1893" y="0"/>
                    </a:moveTo>
                    <a:cubicBezTo>
                      <a:pt x="1850" y="0"/>
                      <a:pt x="1807" y="6"/>
                      <a:pt x="1764" y="17"/>
                    </a:cubicBezTo>
                    <a:cubicBezTo>
                      <a:pt x="1628" y="45"/>
                      <a:pt x="1493" y="153"/>
                      <a:pt x="1411" y="234"/>
                    </a:cubicBezTo>
                    <a:cubicBezTo>
                      <a:pt x="1357" y="370"/>
                      <a:pt x="1221" y="451"/>
                      <a:pt x="1059" y="479"/>
                    </a:cubicBezTo>
                    <a:lnTo>
                      <a:pt x="1" y="723"/>
                    </a:lnTo>
                    <a:lnTo>
                      <a:pt x="109" y="1184"/>
                    </a:lnTo>
                    <a:lnTo>
                      <a:pt x="1140" y="967"/>
                    </a:lnTo>
                    <a:cubicBezTo>
                      <a:pt x="1196" y="951"/>
                      <a:pt x="1246" y="944"/>
                      <a:pt x="1295" y="944"/>
                    </a:cubicBezTo>
                    <a:cubicBezTo>
                      <a:pt x="1412" y="944"/>
                      <a:pt x="1513" y="983"/>
                      <a:pt x="1628" y="1021"/>
                    </a:cubicBezTo>
                    <a:cubicBezTo>
                      <a:pt x="1719" y="1093"/>
                      <a:pt x="1809" y="1117"/>
                      <a:pt x="1899" y="1117"/>
                    </a:cubicBezTo>
                    <a:cubicBezTo>
                      <a:pt x="1945" y="1117"/>
                      <a:pt x="1990" y="1111"/>
                      <a:pt x="2035" y="1102"/>
                    </a:cubicBezTo>
                    <a:cubicBezTo>
                      <a:pt x="2333" y="1021"/>
                      <a:pt x="2496" y="723"/>
                      <a:pt x="2442" y="424"/>
                    </a:cubicBezTo>
                    <a:cubicBezTo>
                      <a:pt x="2372" y="192"/>
                      <a:pt x="2144" y="0"/>
                      <a:pt x="1893" y="0"/>
                    </a:cubicBez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2745;p34">
                <a:extLst>
                  <a:ext uri="{FF2B5EF4-FFF2-40B4-BE49-F238E27FC236}">
                    <a16:creationId xmlns:a16="http://schemas.microsoft.com/office/drawing/2014/main" id="{D2865052-17CC-4440-AECE-D42E2A3A98E2}"/>
                  </a:ext>
                </a:extLst>
              </p:cNvPr>
              <p:cNvSpPr/>
              <p:nvPr/>
            </p:nvSpPr>
            <p:spPr>
              <a:xfrm>
                <a:off x="8027951" y="1464038"/>
                <a:ext cx="195929" cy="370349"/>
              </a:xfrm>
              <a:custGeom>
                <a:avLst/>
                <a:gdLst/>
                <a:ahLst/>
                <a:cxnLst/>
                <a:rect l="l" t="t" r="r" b="b"/>
                <a:pathLst>
                  <a:path w="1303" h="2463" extrusionOk="0">
                    <a:moveTo>
                      <a:pt x="461" y="0"/>
                    </a:moveTo>
                    <a:lnTo>
                      <a:pt x="0" y="136"/>
                    </a:lnTo>
                    <a:lnTo>
                      <a:pt x="271" y="1166"/>
                    </a:lnTo>
                    <a:cubicBezTo>
                      <a:pt x="299" y="1356"/>
                      <a:pt x="299" y="1492"/>
                      <a:pt x="190" y="1655"/>
                    </a:cubicBezTo>
                    <a:cubicBezTo>
                      <a:pt x="163" y="1790"/>
                      <a:pt x="136" y="1926"/>
                      <a:pt x="163" y="2062"/>
                    </a:cubicBezTo>
                    <a:cubicBezTo>
                      <a:pt x="208" y="2308"/>
                      <a:pt x="456" y="2462"/>
                      <a:pt x="710" y="2462"/>
                    </a:cubicBezTo>
                    <a:cubicBezTo>
                      <a:pt x="763" y="2462"/>
                      <a:pt x="816" y="2455"/>
                      <a:pt x="868" y="2441"/>
                    </a:cubicBezTo>
                    <a:cubicBezTo>
                      <a:pt x="1139" y="2333"/>
                      <a:pt x="1302" y="2034"/>
                      <a:pt x="1248" y="1763"/>
                    </a:cubicBezTo>
                    <a:cubicBezTo>
                      <a:pt x="1221" y="1628"/>
                      <a:pt x="1112" y="1492"/>
                      <a:pt x="1004" y="1411"/>
                    </a:cubicBezTo>
                    <a:cubicBezTo>
                      <a:pt x="868" y="1356"/>
                      <a:pt x="760" y="1221"/>
                      <a:pt x="732" y="1031"/>
                    </a:cubicBezTo>
                    <a:lnTo>
                      <a:pt x="461" y="0"/>
                    </a:ln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2746;p34">
                <a:extLst>
                  <a:ext uri="{FF2B5EF4-FFF2-40B4-BE49-F238E27FC236}">
                    <a16:creationId xmlns:a16="http://schemas.microsoft.com/office/drawing/2014/main" id="{FC931668-EAA9-4226-892F-1D5664C934FA}"/>
                  </a:ext>
                </a:extLst>
              </p:cNvPr>
              <p:cNvSpPr/>
              <p:nvPr/>
            </p:nvSpPr>
            <p:spPr>
              <a:xfrm>
                <a:off x="7224385" y="1198938"/>
                <a:ext cx="375468" cy="178032"/>
              </a:xfrm>
              <a:custGeom>
                <a:avLst/>
                <a:gdLst/>
                <a:ahLst/>
                <a:cxnLst/>
                <a:rect l="l" t="t" r="r" b="b"/>
                <a:pathLst>
                  <a:path w="2497" h="1184" extrusionOk="0">
                    <a:moveTo>
                      <a:pt x="2388" y="0"/>
                    </a:moveTo>
                    <a:lnTo>
                      <a:pt x="1330" y="217"/>
                    </a:lnTo>
                    <a:cubicBezTo>
                      <a:pt x="1290" y="233"/>
                      <a:pt x="1248" y="240"/>
                      <a:pt x="1205" y="240"/>
                    </a:cubicBezTo>
                    <a:cubicBezTo>
                      <a:pt x="1101" y="240"/>
                      <a:pt x="992" y="201"/>
                      <a:pt x="896" y="163"/>
                    </a:cubicBezTo>
                    <a:cubicBezTo>
                      <a:pt x="814" y="102"/>
                      <a:pt x="703" y="71"/>
                      <a:pt x="594" y="71"/>
                    </a:cubicBezTo>
                    <a:cubicBezTo>
                      <a:pt x="558" y="71"/>
                      <a:pt x="523" y="75"/>
                      <a:pt x="489" y="81"/>
                    </a:cubicBezTo>
                    <a:cubicBezTo>
                      <a:pt x="218" y="163"/>
                      <a:pt x="1" y="434"/>
                      <a:pt x="82" y="732"/>
                    </a:cubicBezTo>
                    <a:cubicBezTo>
                      <a:pt x="129" y="988"/>
                      <a:pt x="374" y="1184"/>
                      <a:pt x="631" y="1184"/>
                    </a:cubicBezTo>
                    <a:cubicBezTo>
                      <a:pt x="674" y="1184"/>
                      <a:pt x="717" y="1178"/>
                      <a:pt x="760" y="1166"/>
                    </a:cubicBezTo>
                    <a:cubicBezTo>
                      <a:pt x="896" y="1139"/>
                      <a:pt x="1031" y="1085"/>
                      <a:pt x="1059" y="977"/>
                    </a:cubicBezTo>
                    <a:cubicBezTo>
                      <a:pt x="1167" y="841"/>
                      <a:pt x="1276" y="732"/>
                      <a:pt x="1438" y="705"/>
                    </a:cubicBezTo>
                    <a:lnTo>
                      <a:pt x="2496" y="461"/>
                    </a:lnTo>
                    <a:lnTo>
                      <a:pt x="2388" y="0"/>
                    </a:ln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2747;p34">
                <a:extLst>
                  <a:ext uri="{FF2B5EF4-FFF2-40B4-BE49-F238E27FC236}">
                    <a16:creationId xmlns:a16="http://schemas.microsoft.com/office/drawing/2014/main" id="{98B31814-F2CC-487D-B964-E570576CEBC7}"/>
                  </a:ext>
                </a:extLst>
              </p:cNvPr>
              <p:cNvSpPr/>
              <p:nvPr/>
            </p:nvSpPr>
            <p:spPr>
              <a:xfrm>
                <a:off x="8244030" y="1259988"/>
                <a:ext cx="346898" cy="272912"/>
              </a:xfrm>
              <a:custGeom>
                <a:avLst/>
                <a:gdLst/>
                <a:ahLst/>
                <a:cxnLst/>
                <a:rect l="l" t="t" r="r" b="b"/>
                <a:pathLst>
                  <a:path w="2307" h="1815" extrusionOk="0">
                    <a:moveTo>
                      <a:pt x="272" y="1"/>
                    </a:moveTo>
                    <a:lnTo>
                      <a:pt x="1" y="408"/>
                    </a:lnTo>
                    <a:lnTo>
                      <a:pt x="896" y="1005"/>
                    </a:lnTo>
                    <a:cubicBezTo>
                      <a:pt x="1031" y="1113"/>
                      <a:pt x="1086" y="1249"/>
                      <a:pt x="1140" y="1411"/>
                    </a:cubicBezTo>
                    <a:cubicBezTo>
                      <a:pt x="1167" y="1520"/>
                      <a:pt x="1221" y="1656"/>
                      <a:pt x="1357" y="1710"/>
                    </a:cubicBezTo>
                    <a:cubicBezTo>
                      <a:pt x="1460" y="1782"/>
                      <a:pt x="1574" y="1815"/>
                      <a:pt x="1685" y="1815"/>
                    </a:cubicBezTo>
                    <a:cubicBezTo>
                      <a:pt x="1868" y="1815"/>
                      <a:pt x="2042" y="1726"/>
                      <a:pt x="2143" y="1574"/>
                    </a:cubicBezTo>
                    <a:cubicBezTo>
                      <a:pt x="2306" y="1357"/>
                      <a:pt x="2252" y="977"/>
                      <a:pt x="2008" y="815"/>
                    </a:cubicBezTo>
                    <a:cubicBezTo>
                      <a:pt x="1872" y="706"/>
                      <a:pt x="1737" y="706"/>
                      <a:pt x="1601" y="706"/>
                    </a:cubicBezTo>
                    <a:cubicBezTo>
                      <a:pt x="1577" y="711"/>
                      <a:pt x="1552" y="713"/>
                      <a:pt x="1527" y="713"/>
                    </a:cubicBezTo>
                    <a:cubicBezTo>
                      <a:pt x="1409" y="713"/>
                      <a:pt x="1279" y="665"/>
                      <a:pt x="1167" y="598"/>
                    </a:cubicBezTo>
                    <a:lnTo>
                      <a:pt x="272" y="1"/>
                    </a:ln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2748;p34">
                <a:extLst>
                  <a:ext uri="{FF2B5EF4-FFF2-40B4-BE49-F238E27FC236}">
                    <a16:creationId xmlns:a16="http://schemas.microsoft.com/office/drawing/2014/main" id="{EF2A9F74-9FEA-4791-A47E-FA443C39B7D2}"/>
                  </a:ext>
                </a:extLst>
              </p:cNvPr>
              <p:cNvSpPr/>
              <p:nvPr/>
            </p:nvSpPr>
            <p:spPr>
              <a:xfrm>
                <a:off x="7503468" y="1435468"/>
                <a:ext cx="287954" cy="347343"/>
              </a:xfrm>
              <a:custGeom>
                <a:avLst/>
                <a:gdLst/>
                <a:ahLst/>
                <a:cxnLst/>
                <a:rect l="l" t="t" r="r" b="b"/>
                <a:pathLst>
                  <a:path w="1915" h="2310" extrusionOk="0">
                    <a:moveTo>
                      <a:pt x="1508" y="0"/>
                    </a:moveTo>
                    <a:lnTo>
                      <a:pt x="776" y="1140"/>
                    </a:lnTo>
                    <a:lnTo>
                      <a:pt x="722" y="1167"/>
                    </a:lnTo>
                    <a:cubicBezTo>
                      <a:pt x="559" y="1167"/>
                      <a:pt x="369" y="1275"/>
                      <a:pt x="233" y="1438"/>
                    </a:cubicBezTo>
                    <a:cubicBezTo>
                      <a:pt x="1" y="1800"/>
                      <a:pt x="211" y="2310"/>
                      <a:pt x="725" y="2310"/>
                    </a:cubicBezTo>
                    <a:cubicBezTo>
                      <a:pt x="750" y="2310"/>
                      <a:pt x="776" y="2308"/>
                      <a:pt x="803" y="2306"/>
                    </a:cubicBezTo>
                    <a:cubicBezTo>
                      <a:pt x="1237" y="2143"/>
                      <a:pt x="1318" y="1763"/>
                      <a:pt x="1183" y="1465"/>
                    </a:cubicBezTo>
                    <a:lnTo>
                      <a:pt x="1183" y="1438"/>
                    </a:lnTo>
                    <a:lnTo>
                      <a:pt x="1915" y="272"/>
                    </a:lnTo>
                    <a:lnTo>
                      <a:pt x="1508" y="0"/>
                    </a:ln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2749;p34">
                <a:extLst>
                  <a:ext uri="{FF2B5EF4-FFF2-40B4-BE49-F238E27FC236}">
                    <a16:creationId xmlns:a16="http://schemas.microsoft.com/office/drawing/2014/main" id="{DC44F1AD-682F-4898-9F1A-40FDDBE798F0}"/>
                  </a:ext>
                </a:extLst>
              </p:cNvPr>
              <p:cNvSpPr/>
              <p:nvPr/>
            </p:nvSpPr>
            <p:spPr>
              <a:xfrm>
                <a:off x="7738343" y="414466"/>
                <a:ext cx="183599" cy="368545"/>
              </a:xfrm>
              <a:custGeom>
                <a:avLst/>
                <a:gdLst/>
                <a:ahLst/>
                <a:cxnLst/>
                <a:rect l="l" t="t" r="r" b="b"/>
                <a:pathLst>
                  <a:path w="1221" h="2451" extrusionOk="0">
                    <a:moveTo>
                      <a:pt x="617" y="0"/>
                    </a:moveTo>
                    <a:cubicBezTo>
                      <a:pt x="584" y="0"/>
                      <a:pt x="550" y="3"/>
                      <a:pt x="516" y="9"/>
                    </a:cubicBezTo>
                    <a:cubicBezTo>
                      <a:pt x="217" y="91"/>
                      <a:pt x="0" y="389"/>
                      <a:pt x="82" y="687"/>
                    </a:cubicBezTo>
                    <a:cubicBezTo>
                      <a:pt x="109" y="823"/>
                      <a:pt x="190" y="959"/>
                      <a:pt x="272" y="1040"/>
                    </a:cubicBezTo>
                    <a:cubicBezTo>
                      <a:pt x="407" y="1094"/>
                      <a:pt x="516" y="1230"/>
                      <a:pt x="543" y="1420"/>
                    </a:cubicBezTo>
                    <a:lnTo>
                      <a:pt x="760" y="2450"/>
                    </a:lnTo>
                    <a:lnTo>
                      <a:pt x="1221" y="2369"/>
                    </a:lnTo>
                    <a:lnTo>
                      <a:pt x="1031" y="1311"/>
                    </a:lnTo>
                    <a:cubicBezTo>
                      <a:pt x="1004" y="1176"/>
                      <a:pt x="1031" y="1013"/>
                      <a:pt x="1085" y="877"/>
                    </a:cubicBezTo>
                    <a:cubicBezTo>
                      <a:pt x="1167" y="769"/>
                      <a:pt x="1194" y="606"/>
                      <a:pt x="1167" y="470"/>
                    </a:cubicBezTo>
                    <a:cubicBezTo>
                      <a:pt x="1119" y="182"/>
                      <a:pt x="879" y="0"/>
                      <a:pt x="617" y="0"/>
                    </a:cubicBez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2750;p34">
                <a:extLst>
                  <a:ext uri="{FF2B5EF4-FFF2-40B4-BE49-F238E27FC236}">
                    <a16:creationId xmlns:a16="http://schemas.microsoft.com/office/drawing/2014/main" id="{3ACCAABD-1C13-4659-BDBB-93202809D44C}"/>
                  </a:ext>
                </a:extLst>
              </p:cNvPr>
              <p:cNvSpPr/>
              <p:nvPr/>
            </p:nvSpPr>
            <p:spPr>
              <a:xfrm>
                <a:off x="8129900" y="525287"/>
                <a:ext cx="265248" cy="351553"/>
              </a:xfrm>
              <a:custGeom>
                <a:avLst/>
                <a:gdLst/>
                <a:ahLst/>
                <a:cxnLst/>
                <a:rect l="l" t="t" r="r" b="b"/>
                <a:pathLst>
                  <a:path w="1764" h="2338" extrusionOk="0">
                    <a:moveTo>
                      <a:pt x="1127" y="1"/>
                    </a:moveTo>
                    <a:cubicBezTo>
                      <a:pt x="911" y="1"/>
                      <a:pt x="693" y="111"/>
                      <a:pt x="597" y="303"/>
                    </a:cubicBezTo>
                    <a:cubicBezTo>
                      <a:pt x="543" y="439"/>
                      <a:pt x="543" y="574"/>
                      <a:pt x="543" y="683"/>
                    </a:cubicBezTo>
                    <a:cubicBezTo>
                      <a:pt x="597" y="846"/>
                      <a:pt x="570" y="1008"/>
                      <a:pt x="488" y="1144"/>
                    </a:cubicBezTo>
                    <a:lnTo>
                      <a:pt x="0" y="2093"/>
                    </a:lnTo>
                    <a:lnTo>
                      <a:pt x="434" y="2337"/>
                    </a:lnTo>
                    <a:lnTo>
                      <a:pt x="950" y="1388"/>
                    </a:lnTo>
                    <a:cubicBezTo>
                      <a:pt x="1004" y="1252"/>
                      <a:pt x="1139" y="1117"/>
                      <a:pt x="1275" y="1090"/>
                    </a:cubicBezTo>
                    <a:cubicBezTo>
                      <a:pt x="1411" y="1035"/>
                      <a:pt x="1519" y="954"/>
                      <a:pt x="1573" y="818"/>
                    </a:cubicBezTo>
                    <a:cubicBezTo>
                      <a:pt x="1763" y="547"/>
                      <a:pt x="1655" y="195"/>
                      <a:pt x="1384" y="59"/>
                    </a:cubicBezTo>
                    <a:cubicBezTo>
                      <a:pt x="1304" y="19"/>
                      <a:pt x="1216" y="1"/>
                      <a:pt x="1127" y="1"/>
                    </a:cubicBez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2751;p34">
                <a:extLst>
                  <a:ext uri="{FF2B5EF4-FFF2-40B4-BE49-F238E27FC236}">
                    <a16:creationId xmlns:a16="http://schemas.microsoft.com/office/drawing/2014/main" id="{8808FCC5-4684-4749-9775-5BED4D3C1CAA}"/>
                  </a:ext>
                </a:extLst>
              </p:cNvPr>
              <p:cNvSpPr/>
              <p:nvPr/>
            </p:nvSpPr>
            <p:spPr>
              <a:xfrm>
                <a:off x="7285585" y="707684"/>
                <a:ext cx="367197" cy="250658"/>
              </a:xfrm>
              <a:custGeom>
                <a:avLst/>
                <a:gdLst/>
                <a:ahLst/>
                <a:cxnLst/>
                <a:rect l="l" t="t" r="r" b="b"/>
                <a:pathLst>
                  <a:path w="2442" h="1667" extrusionOk="0">
                    <a:moveTo>
                      <a:pt x="668" y="0"/>
                    </a:moveTo>
                    <a:cubicBezTo>
                      <a:pt x="628" y="0"/>
                      <a:pt x="586" y="4"/>
                      <a:pt x="543" y="12"/>
                    </a:cubicBezTo>
                    <a:cubicBezTo>
                      <a:pt x="1" y="229"/>
                      <a:pt x="55" y="853"/>
                      <a:pt x="407" y="1043"/>
                    </a:cubicBezTo>
                    <a:cubicBezTo>
                      <a:pt x="505" y="1092"/>
                      <a:pt x="597" y="1119"/>
                      <a:pt x="684" y="1119"/>
                    </a:cubicBezTo>
                    <a:cubicBezTo>
                      <a:pt x="790" y="1119"/>
                      <a:pt x="887" y="1078"/>
                      <a:pt x="977" y="989"/>
                    </a:cubicBezTo>
                    <a:lnTo>
                      <a:pt x="1031" y="989"/>
                    </a:lnTo>
                    <a:lnTo>
                      <a:pt x="2225" y="1667"/>
                    </a:lnTo>
                    <a:lnTo>
                      <a:pt x="2442" y="1260"/>
                    </a:lnTo>
                    <a:lnTo>
                      <a:pt x="1275" y="582"/>
                    </a:lnTo>
                    <a:cubicBezTo>
                      <a:pt x="1275" y="313"/>
                      <a:pt x="1033" y="0"/>
                      <a:pt x="668" y="0"/>
                    </a:cubicBez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2752;p34">
                <a:extLst>
                  <a:ext uri="{FF2B5EF4-FFF2-40B4-BE49-F238E27FC236}">
                    <a16:creationId xmlns:a16="http://schemas.microsoft.com/office/drawing/2014/main" id="{6F7D47E5-3816-495B-978F-A7C5556F69AF}"/>
                  </a:ext>
                </a:extLst>
              </p:cNvPr>
              <p:cNvSpPr/>
              <p:nvPr/>
            </p:nvSpPr>
            <p:spPr>
              <a:xfrm>
                <a:off x="7465124" y="724525"/>
                <a:ext cx="950323" cy="834676"/>
              </a:xfrm>
              <a:custGeom>
                <a:avLst/>
                <a:gdLst/>
                <a:ahLst/>
                <a:cxnLst/>
                <a:rect l="l" t="t" r="r" b="b"/>
                <a:pathLst>
                  <a:path w="6320" h="5551" extrusionOk="0">
                    <a:moveTo>
                      <a:pt x="3162" y="1"/>
                    </a:moveTo>
                    <a:cubicBezTo>
                      <a:pt x="2288" y="1"/>
                      <a:pt x="1428" y="409"/>
                      <a:pt x="895" y="1175"/>
                    </a:cubicBezTo>
                    <a:cubicBezTo>
                      <a:pt x="0" y="2423"/>
                      <a:pt x="298" y="4159"/>
                      <a:pt x="1573" y="5054"/>
                    </a:cubicBezTo>
                    <a:cubicBezTo>
                      <a:pt x="2055" y="5389"/>
                      <a:pt x="2609" y="5550"/>
                      <a:pt x="3158" y="5550"/>
                    </a:cubicBezTo>
                    <a:cubicBezTo>
                      <a:pt x="4032" y="5550"/>
                      <a:pt x="4892" y="5142"/>
                      <a:pt x="5425" y="4376"/>
                    </a:cubicBezTo>
                    <a:cubicBezTo>
                      <a:pt x="6320" y="3101"/>
                      <a:pt x="5994" y="1392"/>
                      <a:pt x="4747" y="497"/>
                    </a:cubicBezTo>
                    <a:cubicBezTo>
                      <a:pt x="4265" y="162"/>
                      <a:pt x="3711" y="1"/>
                      <a:pt x="3162" y="1"/>
                    </a:cubicBez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2753;p34">
                <a:extLst>
                  <a:ext uri="{FF2B5EF4-FFF2-40B4-BE49-F238E27FC236}">
                    <a16:creationId xmlns:a16="http://schemas.microsoft.com/office/drawing/2014/main" id="{3290359E-5E88-4822-A989-21809C12952F}"/>
                  </a:ext>
                </a:extLst>
              </p:cNvPr>
              <p:cNvSpPr/>
              <p:nvPr/>
            </p:nvSpPr>
            <p:spPr>
              <a:xfrm>
                <a:off x="7807662" y="1092928"/>
                <a:ext cx="171419" cy="150966"/>
              </a:xfrm>
              <a:custGeom>
                <a:avLst/>
                <a:gdLst/>
                <a:ahLst/>
                <a:cxnLst/>
                <a:rect l="l" t="t" r="r" b="b"/>
                <a:pathLst>
                  <a:path w="1140" h="1004" extrusionOk="0">
                    <a:moveTo>
                      <a:pt x="541" y="0"/>
                    </a:moveTo>
                    <a:cubicBezTo>
                      <a:pt x="385" y="0"/>
                      <a:pt x="235" y="68"/>
                      <a:pt x="136" y="217"/>
                    </a:cubicBezTo>
                    <a:cubicBezTo>
                      <a:pt x="0" y="461"/>
                      <a:pt x="28" y="759"/>
                      <a:pt x="272" y="922"/>
                    </a:cubicBezTo>
                    <a:cubicBezTo>
                      <a:pt x="367" y="975"/>
                      <a:pt x="471" y="1003"/>
                      <a:pt x="572" y="1003"/>
                    </a:cubicBezTo>
                    <a:cubicBezTo>
                      <a:pt x="728" y="1003"/>
                      <a:pt x="878" y="935"/>
                      <a:pt x="977" y="786"/>
                    </a:cubicBezTo>
                    <a:cubicBezTo>
                      <a:pt x="1140" y="570"/>
                      <a:pt x="1085" y="244"/>
                      <a:pt x="841" y="81"/>
                    </a:cubicBezTo>
                    <a:cubicBezTo>
                      <a:pt x="746" y="28"/>
                      <a:pt x="642" y="0"/>
                      <a:pt x="541" y="0"/>
                    </a:cubicBez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2754;p34">
                <a:extLst>
                  <a:ext uri="{FF2B5EF4-FFF2-40B4-BE49-F238E27FC236}">
                    <a16:creationId xmlns:a16="http://schemas.microsoft.com/office/drawing/2014/main" id="{1B0A57DD-784D-4811-82BD-4CAF92843126}"/>
                  </a:ext>
                </a:extLst>
              </p:cNvPr>
              <p:cNvSpPr/>
              <p:nvPr/>
            </p:nvSpPr>
            <p:spPr>
              <a:xfrm>
                <a:off x="8154260" y="1007218"/>
                <a:ext cx="171569" cy="150966"/>
              </a:xfrm>
              <a:custGeom>
                <a:avLst/>
                <a:gdLst/>
                <a:ahLst/>
                <a:cxnLst/>
                <a:rect l="l" t="t" r="r" b="b"/>
                <a:pathLst>
                  <a:path w="1141" h="1004" extrusionOk="0">
                    <a:moveTo>
                      <a:pt x="542" y="0"/>
                    </a:moveTo>
                    <a:cubicBezTo>
                      <a:pt x="385" y="0"/>
                      <a:pt x="236" y="69"/>
                      <a:pt x="137" y="217"/>
                    </a:cubicBezTo>
                    <a:cubicBezTo>
                      <a:pt x="1" y="461"/>
                      <a:pt x="28" y="760"/>
                      <a:pt x="272" y="923"/>
                    </a:cubicBezTo>
                    <a:cubicBezTo>
                      <a:pt x="368" y="976"/>
                      <a:pt x="471" y="1004"/>
                      <a:pt x="572" y="1004"/>
                    </a:cubicBezTo>
                    <a:cubicBezTo>
                      <a:pt x="729" y="1004"/>
                      <a:pt x="878" y="936"/>
                      <a:pt x="977" y="787"/>
                    </a:cubicBezTo>
                    <a:cubicBezTo>
                      <a:pt x="1140" y="543"/>
                      <a:pt x="1086" y="244"/>
                      <a:pt x="842" y="82"/>
                    </a:cubicBezTo>
                    <a:cubicBezTo>
                      <a:pt x="746" y="29"/>
                      <a:pt x="643" y="0"/>
                      <a:pt x="542" y="0"/>
                    </a:cubicBez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2755;p34">
                <a:extLst>
                  <a:ext uri="{FF2B5EF4-FFF2-40B4-BE49-F238E27FC236}">
                    <a16:creationId xmlns:a16="http://schemas.microsoft.com/office/drawing/2014/main" id="{C9494F9E-4D5F-4A4E-ADAD-7765940C8FAC}"/>
                  </a:ext>
                </a:extLst>
              </p:cNvPr>
              <p:cNvSpPr/>
              <p:nvPr/>
            </p:nvSpPr>
            <p:spPr>
              <a:xfrm>
                <a:off x="7599704" y="932034"/>
                <a:ext cx="187659" cy="166755"/>
              </a:xfrm>
              <a:custGeom>
                <a:avLst/>
                <a:gdLst/>
                <a:ahLst/>
                <a:cxnLst/>
                <a:rect l="l" t="t" r="r" b="b"/>
                <a:pathLst>
                  <a:path w="1248" h="1109" extrusionOk="0">
                    <a:moveTo>
                      <a:pt x="616" y="0"/>
                    </a:moveTo>
                    <a:cubicBezTo>
                      <a:pt x="435" y="0"/>
                      <a:pt x="263" y="79"/>
                      <a:pt x="163" y="229"/>
                    </a:cubicBezTo>
                    <a:cubicBezTo>
                      <a:pt x="0" y="500"/>
                      <a:pt x="54" y="853"/>
                      <a:pt x="298" y="1016"/>
                    </a:cubicBezTo>
                    <a:cubicBezTo>
                      <a:pt x="403" y="1078"/>
                      <a:pt x="515" y="1109"/>
                      <a:pt x="624" y="1109"/>
                    </a:cubicBezTo>
                    <a:cubicBezTo>
                      <a:pt x="800" y="1109"/>
                      <a:pt x="968" y="1030"/>
                      <a:pt x="1085" y="880"/>
                    </a:cubicBezTo>
                    <a:cubicBezTo>
                      <a:pt x="1248" y="636"/>
                      <a:pt x="1166" y="310"/>
                      <a:pt x="949" y="93"/>
                    </a:cubicBezTo>
                    <a:cubicBezTo>
                      <a:pt x="845" y="31"/>
                      <a:pt x="729" y="0"/>
                      <a:pt x="616" y="0"/>
                    </a:cubicBez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2756;p34">
                <a:extLst>
                  <a:ext uri="{FF2B5EF4-FFF2-40B4-BE49-F238E27FC236}">
                    <a16:creationId xmlns:a16="http://schemas.microsoft.com/office/drawing/2014/main" id="{F941B270-F31A-475A-BA9E-FBAC7ED16717}"/>
                  </a:ext>
                </a:extLst>
              </p:cNvPr>
              <p:cNvSpPr/>
              <p:nvPr/>
            </p:nvSpPr>
            <p:spPr>
              <a:xfrm>
                <a:off x="7660753" y="1253973"/>
                <a:ext cx="155179" cy="141644"/>
              </a:xfrm>
              <a:custGeom>
                <a:avLst/>
                <a:gdLst/>
                <a:ahLst/>
                <a:cxnLst/>
                <a:rect l="l" t="t" r="r" b="b"/>
                <a:pathLst>
                  <a:path w="1032" h="942" extrusionOk="0">
                    <a:moveTo>
                      <a:pt x="535" y="1"/>
                    </a:moveTo>
                    <a:cubicBezTo>
                      <a:pt x="388" y="1"/>
                      <a:pt x="246" y="72"/>
                      <a:pt x="164" y="204"/>
                    </a:cubicBezTo>
                    <a:cubicBezTo>
                      <a:pt x="1" y="394"/>
                      <a:pt x="55" y="665"/>
                      <a:pt x="272" y="855"/>
                    </a:cubicBezTo>
                    <a:cubicBezTo>
                      <a:pt x="343" y="915"/>
                      <a:pt x="428" y="942"/>
                      <a:pt x="515" y="942"/>
                    </a:cubicBezTo>
                    <a:cubicBezTo>
                      <a:pt x="661" y="942"/>
                      <a:pt x="811" y="865"/>
                      <a:pt x="896" y="746"/>
                    </a:cubicBezTo>
                    <a:cubicBezTo>
                      <a:pt x="1032" y="529"/>
                      <a:pt x="1005" y="258"/>
                      <a:pt x="815" y="95"/>
                    </a:cubicBezTo>
                    <a:cubicBezTo>
                      <a:pt x="729" y="31"/>
                      <a:pt x="631" y="1"/>
                      <a:pt x="535" y="1"/>
                    </a:cubicBez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2757;p34">
                <a:extLst>
                  <a:ext uri="{FF2B5EF4-FFF2-40B4-BE49-F238E27FC236}">
                    <a16:creationId xmlns:a16="http://schemas.microsoft.com/office/drawing/2014/main" id="{E647B647-ED1B-4859-A83E-F56209B31290}"/>
                  </a:ext>
                </a:extLst>
              </p:cNvPr>
              <p:cNvSpPr/>
              <p:nvPr/>
            </p:nvSpPr>
            <p:spPr>
              <a:xfrm>
                <a:off x="7872922" y="1349307"/>
                <a:ext cx="155179" cy="131419"/>
              </a:xfrm>
              <a:custGeom>
                <a:avLst/>
                <a:gdLst/>
                <a:ahLst/>
                <a:cxnLst/>
                <a:rect l="l" t="t" r="r" b="b"/>
                <a:pathLst>
                  <a:path w="1032" h="874" extrusionOk="0">
                    <a:moveTo>
                      <a:pt x="474" y="0"/>
                    </a:moveTo>
                    <a:cubicBezTo>
                      <a:pt x="340" y="0"/>
                      <a:pt x="215" y="56"/>
                      <a:pt x="136" y="166"/>
                    </a:cubicBezTo>
                    <a:cubicBezTo>
                      <a:pt x="0" y="383"/>
                      <a:pt x="28" y="655"/>
                      <a:pt x="245" y="790"/>
                    </a:cubicBezTo>
                    <a:cubicBezTo>
                      <a:pt x="321" y="845"/>
                      <a:pt x="411" y="873"/>
                      <a:pt x="500" y="873"/>
                    </a:cubicBezTo>
                    <a:cubicBezTo>
                      <a:pt x="631" y="873"/>
                      <a:pt x="760" y="811"/>
                      <a:pt x="841" y="682"/>
                    </a:cubicBezTo>
                    <a:cubicBezTo>
                      <a:pt x="1031" y="492"/>
                      <a:pt x="950" y="221"/>
                      <a:pt x="760" y="85"/>
                    </a:cubicBezTo>
                    <a:cubicBezTo>
                      <a:pt x="669" y="29"/>
                      <a:pt x="570" y="0"/>
                      <a:pt x="474" y="0"/>
                    </a:cubicBez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2758;p34">
                <a:extLst>
                  <a:ext uri="{FF2B5EF4-FFF2-40B4-BE49-F238E27FC236}">
                    <a16:creationId xmlns:a16="http://schemas.microsoft.com/office/drawing/2014/main" id="{A93179DB-0FD8-419F-B941-6785BA8883CA}"/>
                  </a:ext>
                </a:extLst>
              </p:cNvPr>
              <p:cNvSpPr/>
              <p:nvPr/>
            </p:nvSpPr>
            <p:spPr>
              <a:xfrm>
                <a:off x="8032011" y="811138"/>
                <a:ext cx="118339" cy="104053"/>
              </a:xfrm>
              <a:custGeom>
                <a:avLst/>
                <a:gdLst/>
                <a:ahLst/>
                <a:cxnLst/>
                <a:rect l="l" t="t" r="r" b="b"/>
                <a:pathLst>
                  <a:path w="787" h="692" extrusionOk="0">
                    <a:moveTo>
                      <a:pt x="397" y="0"/>
                    </a:moveTo>
                    <a:cubicBezTo>
                      <a:pt x="282" y="0"/>
                      <a:pt x="161" y="60"/>
                      <a:pt x="109" y="165"/>
                    </a:cubicBezTo>
                    <a:cubicBezTo>
                      <a:pt x="0" y="301"/>
                      <a:pt x="27" y="545"/>
                      <a:pt x="190" y="626"/>
                    </a:cubicBezTo>
                    <a:cubicBezTo>
                      <a:pt x="244" y="670"/>
                      <a:pt x="316" y="691"/>
                      <a:pt x="389" y="691"/>
                    </a:cubicBezTo>
                    <a:cubicBezTo>
                      <a:pt x="499" y="691"/>
                      <a:pt x="613" y="642"/>
                      <a:pt x="678" y="545"/>
                    </a:cubicBezTo>
                    <a:cubicBezTo>
                      <a:pt x="787" y="355"/>
                      <a:pt x="733" y="165"/>
                      <a:pt x="570" y="57"/>
                    </a:cubicBezTo>
                    <a:cubicBezTo>
                      <a:pt x="522" y="18"/>
                      <a:pt x="460" y="0"/>
                      <a:pt x="397" y="0"/>
                    </a:cubicBez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2759;p34">
                <a:extLst>
                  <a:ext uri="{FF2B5EF4-FFF2-40B4-BE49-F238E27FC236}">
                    <a16:creationId xmlns:a16="http://schemas.microsoft.com/office/drawing/2014/main" id="{2D82375A-2E05-48B7-8E69-FE0EFDD2C4D6}"/>
                  </a:ext>
                </a:extLst>
              </p:cNvPr>
              <p:cNvSpPr/>
              <p:nvPr/>
            </p:nvSpPr>
            <p:spPr>
              <a:xfrm>
                <a:off x="8048251" y="1218937"/>
                <a:ext cx="122550" cy="104053"/>
              </a:xfrm>
              <a:custGeom>
                <a:avLst/>
                <a:gdLst/>
                <a:ahLst/>
                <a:cxnLst/>
                <a:rect l="l" t="t" r="r" b="b"/>
                <a:pathLst>
                  <a:path w="815" h="692" extrusionOk="0">
                    <a:moveTo>
                      <a:pt x="396" y="1"/>
                    </a:moveTo>
                    <a:cubicBezTo>
                      <a:pt x="279" y="1"/>
                      <a:pt x="152" y="60"/>
                      <a:pt x="82" y="165"/>
                    </a:cubicBezTo>
                    <a:cubicBezTo>
                      <a:pt x="1" y="301"/>
                      <a:pt x="28" y="545"/>
                      <a:pt x="191" y="627"/>
                    </a:cubicBezTo>
                    <a:cubicBezTo>
                      <a:pt x="245" y="670"/>
                      <a:pt x="316" y="692"/>
                      <a:pt x="390" y="692"/>
                    </a:cubicBezTo>
                    <a:cubicBezTo>
                      <a:pt x="500" y="692"/>
                      <a:pt x="614" y="643"/>
                      <a:pt x="679" y="545"/>
                    </a:cubicBezTo>
                    <a:cubicBezTo>
                      <a:pt x="814" y="355"/>
                      <a:pt x="733" y="165"/>
                      <a:pt x="570" y="57"/>
                    </a:cubicBezTo>
                    <a:cubicBezTo>
                      <a:pt x="522" y="19"/>
                      <a:pt x="461" y="1"/>
                      <a:pt x="396" y="1"/>
                    </a:cubicBez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2760;p34">
                <a:extLst>
                  <a:ext uri="{FF2B5EF4-FFF2-40B4-BE49-F238E27FC236}">
                    <a16:creationId xmlns:a16="http://schemas.microsoft.com/office/drawing/2014/main" id="{DF29BFBA-2E1B-4113-9334-353140FCDD91}"/>
                  </a:ext>
                </a:extLst>
              </p:cNvPr>
              <p:cNvSpPr/>
              <p:nvPr/>
            </p:nvSpPr>
            <p:spPr>
              <a:xfrm>
                <a:off x="7803602" y="848128"/>
                <a:ext cx="81650" cy="108263"/>
              </a:xfrm>
              <a:custGeom>
                <a:avLst/>
                <a:gdLst/>
                <a:ahLst/>
                <a:cxnLst/>
                <a:rect l="l" t="t" r="r" b="b"/>
                <a:pathLst>
                  <a:path w="543" h="720" extrusionOk="0">
                    <a:moveTo>
                      <a:pt x="365" y="0"/>
                    </a:moveTo>
                    <a:cubicBezTo>
                      <a:pt x="255" y="0"/>
                      <a:pt x="144" y="98"/>
                      <a:pt x="82" y="245"/>
                    </a:cubicBezTo>
                    <a:cubicBezTo>
                      <a:pt x="0" y="434"/>
                      <a:pt x="27" y="624"/>
                      <a:pt x="163" y="706"/>
                    </a:cubicBezTo>
                    <a:cubicBezTo>
                      <a:pt x="187" y="715"/>
                      <a:pt x="211" y="720"/>
                      <a:pt x="236" y="720"/>
                    </a:cubicBezTo>
                    <a:cubicBezTo>
                      <a:pt x="353" y="720"/>
                      <a:pt x="476" y="618"/>
                      <a:pt x="543" y="462"/>
                    </a:cubicBezTo>
                    <a:lnTo>
                      <a:pt x="461" y="28"/>
                    </a:lnTo>
                    <a:cubicBezTo>
                      <a:pt x="430" y="9"/>
                      <a:pt x="398" y="0"/>
                      <a:pt x="365" y="0"/>
                    </a:cubicBezTo>
                    <a:close/>
                  </a:path>
                </a:pathLst>
              </a:custGeom>
              <a:solidFill>
                <a:srgbClr val="482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2761;p34">
                <a:extLst>
                  <a:ext uri="{FF2B5EF4-FFF2-40B4-BE49-F238E27FC236}">
                    <a16:creationId xmlns:a16="http://schemas.microsoft.com/office/drawing/2014/main" id="{C802F063-64C6-4A30-92D7-74FD7B9A2CEA}"/>
                  </a:ext>
                </a:extLst>
              </p:cNvPr>
              <p:cNvSpPr/>
              <p:nvPr/>
            </p:nvSpPr>
            <p:spPr>
              <a:xfrm>
                <a:off x="8032011" y="958198"/>
                <a:ext cx="85709" cy="102850"/>
              </a:xfrm>
              <a:custGeom>
                <a:avLst/>
                <a:gdLst/>
                <a:ahLst/>
                <a:cxnLst/>
                <a:rect l="l" t="t" r="r" b="b"/>
                <a:pathLst>
                  <a:path w="570" h="684" extrusionOk="0">
                    <a:moveTo>
                      <a:pt x="434" y="1"/>
                    </a:moveTo>
                    <a:lnTo>
                      <a:pt x="55" y="245"/>
                    </a:lnTo>
                    <a:cubicBezTo>
                      <a:pt x="0" y="435"/>
                      <a:pt x="0" y="598"/>
                      <a:pt x="136" y="679"/>
                    </a:cubicBezTo>
                    <a:cubicBezTo>
                      <a:pt x="150" y="682"/>
                      <a:pt x="164" y="683"/>
                      <a:pt x="178" y="683"/>
                    </a:cubicBezTo>
                    <a:cubicBezTo>
                      <a:pt x="299" y="683"/>
                      <a:pt x="418" y="581"/>
                      <a:pt x="516" y="435"/>
                    </a:cubicBezTo>
                    <a:cubicBezTo>
                      <a:pt x="570" y="245"/>
                      <a:pt x="570" y="55"/>
                      <a:pt x="434" y="1"/>
                    </a:cubicBezTo>
                    <a:close/>
                  </a:path>
                </a:pathLst>
              </a:custGeom>
              <a:solidFill>
                <a:srgbClr val="482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2762;p34">
                <a:extLst>
                  <a:ext uri="{FF2B5EF4-FFF2-40B4-BE49-F238E27FC236}">
                    <a16:creationId xmlns:a16="http://schemas.microsoft.com/office/drawing/2014/main" id="{8EE1A38B-7014-411E-9653-D122C6828903}"/>
                  </a:ext>
                </a:extLst>
              </p:cNvPr>
              <p:cNvSpPr/>
              <p:nvPr/>
            </p:nvSpPr>
            <p:spPr>
              <a:xfrm>
                <a:off x="7909612" y="954138"/>
                <a:ext cx="81800" cy="69469"/>
              </a:xfrm>
              <a:custGeom>
                <a:avLst/>
                <a:gdLst/>
                <a:ahLst/>
                <a:cxnLst/>
                <a:rect l="l" t="t" r="r" b="b"/>
                <a:pathLst>
                  <a:path w="544" h="462" fill="none" extrusionOk="0">
                    <a:moveTo>
                      <a:pt x="1" y="163"/>
                    </a:moveTo>
                    <a:cubicBezTo>
                      <a:pt x="1" y="163"/>
                      <a:pt x="190" y="1"/>
                      <a:pt x="380" y="82"/>
                    </a:cubicBezTo>
                    <a:cubicBezTo>
                      <a:pt x="543" y="191"/>
                      <a:pt x="435" y="462"/>
                      <a:pt x="435" y="462"/>
                    </a:cubicBezTo>
                  </a:path>
                </a:pathLst>
              </a:custGeom>
              <a:noFill/>
              <a:ln w="19050" cap="rnd" cmpd="sng">
                <a:solidFill>
                  <a:srgbClr val="482441"/>
                </a:solidFill>
                <a:prstDash val="solid"/>
                <a:miter lim="271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 name="Google Shape;2763;p34">
              <a:extLst>
                <a:ext uri="{FF2B5EF4-FFF2-40B4-BE49-F238E27FC236}">
                  <a16:creationId xmlns:a16="http://schemas.microsoft.com/office/drawing/2014/main" id="{C7800B56-A635-42C4-B544-9B24AEB2250B}"/>
                </a:ext>
              </a:extLst>
            </p:cNvPr>
            <p:cNvGrpSpPr/>
            <p:nvPr/>
          </p:nvGrpSpPr>
          <p:grpSpPr>
            <a:xfrm>
              <a:off x="4795296" y="298720"/>
              <a:ext cx="1821957" cy="1789134"/>
              <a:chOff x="4614150" y="285750"/>
              <a:chExt cx="1978238" cy="1942599"/>
            </a:xfrm>
          </p:grpSpPr>
          <p:sp>
            <p:nvSpPr>
              <p:cNvPr id="102" name="Google Shape;2764;p34">
                <a:extLst>
                  <a:ext uri="{FF2B5EF4-FFF2-40B4-BE49-F238E27FC236}">
                    <a16:creationId xmlns:a16="http://schemas.microsoft.com/office/drawing/2014/main" id="{B7BB63B2-D775-48F1-B7AA-1407AFE1C488}"/>
                  </a:ext>
                </a:extLst>
              </p:cNvPr>
              <p:cNvSpPr/>
              <p:nvPr/>
            </p:nvSpPr>
            <p:spPr>
              <a:xfrm>
                <a:off x="5968213" y="614606"/>
                <a:ext cx="305998" cy="302985"/>
              </a:xfrm>
              <a:custGeom>
                <a:avLst/>
                <a:gdLst/>
                <a:ahLst/>
                <a:cxnLst/>
                <a:rect l="l" t="t" r="r" b="b"/>
                <a:pathLst>
                  <a:path w="2035" h="2015" extrusionOk="0">
                    <a:moveTo>
                      <a:pt x="1452" y="1"/>
                    </a:moveTo>
                    <a:cubicBezTo>
                      <a:pt x="1316" y="1"/>
                      <a:pt x="1180" y="48"/>
                      <a:pt x="1086" y="143"/>
                    </a:cubicBezTo>
                    <a:cubicBezTo>
                      <a:pt x="977" y="252"/>
                      <a:pt x="896" y="387"/>
                      <a:pt x="896" y="523"/>
                    </a:cubicBezTo>
                    <a:cubicBezTo>
                      <a:pt x="896" y="658"/>
                      <a:pt x="841" y="821"/>
                      <a:pt x="733" y="930"/>
                    </a:cubicBezTo>
                    <a:lnTo>
                      <a:pt x="1" y="1662"/>
                    </a:lnTo>
                    <a:lnTo>
                      <a:pt x="326" y="2015"/>
                    </a:lnTo>
                    <a:lnTo>
                      <a:pt x="1086" y="1255"/>
                    </a:lnTo>
                    <a:cubicBezTo>
                      <a:pt x="1167" y="1174"/>
                      <a:pt x="1357" y="1092"/>
                      <a:pt x="1492" y="1092"/>
                    </a:cubicBezTo>
                    <a:cubicBezTo>
                      <a:pt x="1574" y="1092"/>
                      <a:pt x="1709" y="1038"/>
                      <a:pt x="1818" y="930"/>
                    </a:cubicBezTo>
                    <a:cubicBezTo>
                      <a:pt x="2035" y="713"/>
                      <a:pt x="2035" y="360"/>
                      <a:pt x="1818" y="143"/>
                    </a:cubicBezTo>
                    <a:cubicBezTo>
                      <a:pt x="1723" y="48"/>
                      <a:pt x="1587" y="1"/>
                      <a:pt x="1452" y="1"/>
                    </a:cubicBezTo>
                    <a:close/>
                  </a:path>
                </a:pathLst>
              </a:custGeom>
              <a:solidFill>
                <a:srgbClr val="C2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2765;p34">
                <a:extLst>
                  <a:ext uri="{FF2B5EF4-FFF2-40B4-BE49-F238E27FC236}">
                    <a16:creationId xmlns:a16="http://schemas.microsoft.com/office/drawing/2014/main" id="{8BA8ECAE-85D6-49B1-B56E-A5E5CB853000}"/>
                  </a:ext>
                </a:extLst>
              </p:cNvPr>
              <p:cNvSpPr/>
              <p:nvPr/>
            </p:nvSpPr>
            <p:spPr>
              <a:xfrm>
                <a:off x="6135422" y="1207058"/>
                <a:ext cx="363138" cy="159537"/>
              </a:xfrm>
              <a:custGeom>
                <a:avLst/>
                <a:gdLst/>
                <a:ahLst/>
                <a:cxnLst/>
                <a:rect l="l" t="t" r="r" b="b"/>
                <a:pathLst>
                  <a:path w="2415" h="1061" extrusionOk="0">
                    <a:moveTo>
                      <a:pt x="1899" y="0"/>
                    </a:moveTo>
                    <a:cubicBezTo>
                      <a:pt x="1764" y="0"/>
                      <a:pt x="1628" y="27"/>
                      <a:pt x="1520" y="109"/>
                    </a:cubicBezTo>
                    <a:cubicBezTo>
                      <a:pt x="1416" y="192"/>
                      <a:pt x="1312" y="227"/>
                      <a:pt x="1209" y="227"/>
                    </a:cubicBezTo>
                    <a:cubicBezTo>
                      <a:pt x="1177" y="227"/>
                      <a:pt x="1145" y="224"/>
                      <a:pt x="1113" y="217"/>
                    </a:cubicBezTo>
                    <a:lnTo>
                      <a:pt x="55" y="82"/>
                    </a:lnTo>
                    <a:lnTo>
                      <a:pt x="1" y="543"/>
                    </a:lnTo>
                    <a:lnTo>
                      <a:pt x="1031" y="678"/>
                    </a:lnTo>
                    <a:cubicBezTo>
                      <a:pt x="1221" y="706"/>
                      <a:pt x="1357" y="787"/>
                      <a:pt x="1438" y="895"/>
                    </a:cubicBezTo>
                    <a:cubicBezTo>
                      <a:pt x="1492" y="950"/>
                      <a:pt x="1628" y="1031"/>
                      <a:pt x="1764" y="1058"/>
                    </a:cubicBezTo>
                    <a:cubicBezTo>
                      <a:pt x="1783" y="1060"/>
                      <a:pt x="1801" y="1061"/>
                      <a:pt x="1820" y="1061"/>
                    </a:cubicBezTo>
                    <a:cubicBezTo>
                      <a:pt x="2095" y="1061"/>
                      <a:pt x="2335" y="875"/>
                      <a:pt x="2360" y="570"/>
                    </a:cubicBezTo>
                    <a:cubicBezTo>
                      <a:pt x="2415" y="272"/>
                      <a:pt x="2171" y="27"/>
                      <a:pt x="1899" y="0"/>
                    </a:cubicBezTo>
                    <a:close/>
                  </a:path>
                </a:pathLst>
              </a:custGeom>
              <a:solidFill>
                <a:srgbClr val="C2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2766;p34">
                <a:extLst>
                  <a:ext uri="{FF2B5EF4-FFF2-40B4-BE49-F238E27FC236}">
                    <a16:creationId xmlns:a16="http://schemas.microsoft.com/office/drawing/2014/main" id="{CF4A0513-9383-4570-A859-1306F5677E55}"/>
                  </a:ext>
                </a:extLst>
              </p:cNvPr>
              <p:cNvSpPr/>
              <p:nvPr/>
            </p:nvSpPr>
            <p:spPr>
              <a:xfrm>
                <a:off x="5572595" y="403489"/>
                <a:ext cx="171419" cy="355012"/>
              </a:xfrm>
              <a:custGeom>
                <a:avLst/>
                <a:gdLst/>
                <a:ahLst/>
                <a:cxnLst/>
                <a:rect l="l" t="t" r="r" b="b"/>
                <a:pathLst>
                  <a:path w="1140" h="2361" extrusionOk="0">
                    <a:moveTo>
                      <a:pt x="597" y="1"/>
                    </a:moveTo>
                    <a:cubicBezTo>
                      <a:pt x="272" y="1"/>
                      <a:pt x="55" y="218"/>
                      <a:pt x="1" y="489"/>
                    </a:cubicBezTo>
                    <a:cubicBezTo>
                      <a:pt x="1" y="625"/>
                      <a:pt x="55" y="760"/>
                      <a:pt x="136" y="869"/>
                    </a:cubicBezTo>
                    <a:cubicBezTo>
                      <a:pt x="245" y="977"/>
                      <a:pt x="272" y="1140"/>
                      <a:pt x="272" y="1276"/>
                    </a:cubicBezTo>
                    <a:lnTo>
                      <a:pt x="218" y="2334"/>
                    </a:lnTo>
                    <a:lnTo>
                      <a:pt x="679" y="2361"/>
                    </a:lnTo>
                    <a:lnTo>
                      <a:pt x="760" y="1303"/>
                    </a:lnTo>
                    <a:cubicBezTo>
                      <a:pt x="760" y="1140"/>
                      <a:pt x="841" y="1005"/>
                      <a:pt x="950" y="896"/>
                    </a:cubicBezTo>
                    <a:cubicBezTo>
                      <a:pt x="1031" y="815"/>
                      <a:pt x="1058" y="706"/>
                      <a:pt x="1086" y="571"/>
                    </a:cubicBezTo>
                    <a:cubicBezTo>
                      <a:pt x="1140" y="272"/>
                      <a:pt x="896" y="1"/>
                      <a:pt x="597" y="1"/>
                    </a:cubicBezTo>
                    <a:close/>
                  </a:path>
                </a:pathLst>
              </a:custGeom>
              <a:solidFill>
                <a:srgbClr val="C2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2767;p34">
                <a:extLst>
                  <a:ext uri="{FF2B5EF4-FFF2-40B4-BE49-F238E27FC236}">
                    <a16:creationId xmlns:a16="http://schemas.microsoft.com/office/drawing/2014/main" id="{53935254-722E-4DC2-B035-5C84C71614F0}"/>
                  </a:ext>
                </a:extLst>
              </p:cNvPr>
              <p:cNvSpPr/>
              <p:nvPr/>
            </p:nvSpPr>
            <p:spPr>
              <a:xfrm>
                <a:off x="5935583" y="1606738"/>
                <a:ext cx="297878" cy="306745"/>
              </a:xfrm>
              <a:custGeom>
                <a:avLst/>
                <a:gdLst/>
                <a:ahLst/>
                <a:cxnLst/>
                <a:rect l="l" t="t" r="r" b="b"/>
                <a:pathLst>
                  <a:path w="1981" h="2040" extrusionOk="0">
                    <a:moveTo>
                      <a:pt x="380" y="1"/>
                    </a:moveTo>
                    <a:lnTo>
                      <a:pt x="1" y="299"/>
                    </a:lnTo>
                    <a:lnTo>
                      <a:pt x="679" y="1085"/>
                    </a:lnTo>
                    <a:cubicBezTo>
                      <a:pt x="733" y="1167"/>
                      <a:pt x="814" y="1357"/>
                      <a:pt x="814" y="1492"/>
                    </a:cubicBezTo>
                    <a:cubicBezTo>
                      <a:pt x="814" y="1628"/>
                      <a:pt x="841" y="1764"/>
                      <a:pt x="950" y="1845"/>
                    </a:cubicBezTo>
                    <a:cubicBezTo>
                      <a:pt x="1040" y="1979"/>
                      <a:pt x="1187" y="2040"/>
                      <a:pt x="1342" y="2040"/>
                    </a:cubicBezTo>
                    <a:cubicBezTo>
                      <a:pt x="1468" y="2040"/>
                      <a:pt x="1600" y="1999"/>
                      <a:pt x="1709" y="1926"/>
                    </a:cubicBezTo>
                    <a:cubicBezTo>
                      <a:pt x="1926" y="1709"/>
                      <a:pt x="1981" y="1384"/>
                      <a:pt x="1764" y="1140"/>
                    </a:cubicBezTo>
                    <a:cubicBezTo>
                      <a:pt x="1655" y="1031"/>
                      <a:pt x="1574" y="977"/>
                      <a:pt x="1465" y="977"/>
                    </a:cubicBezTo>
                    <a:cubicBezTo>
                      <a:pt x="1303" y="950"/>
                      <a:pt x="1140" y="868"/>
                      <a:pt x="1058" y="760"/>
                    </a:cubicBezTo>
                    <a:lnTo>
                      <a:pt x="380" y="1"/>
                    </a:lnTo>
                    <a:close/>
                  </a:path>
                </a:pathLst>
              </a:custGeom>
              <a:solidFill>
                <a:srgbClr val="C2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2768;p34">
                <a:extLst>
                  <a:ext uri="{FF2B5EF4-FFF2-40B4-BE49-F238E27FC236}">
                    <a16:creationId xmlns:a16="http://schemas.microsoft.com/office/drawing/2014/main" id="{7E8EB108-D5C0-4183-B84C-28FAF3A4690E}"/>
                  </a:ext>
                </a:extLst>
              </p:cNvPr>
              <p:cNvSpPr/>
              <p:nvPr/>
            </p:nvSpPr>
            <p:spPr>
              <a:xfrm>
                <a:off x="4752789" y="1074132"/>
                <a:ext cx="363138" cy="160891"/>
              </a:xfrm>
              <a:custGeom>
                <a:avLst/>
                <a:gdLst/>
                <a:ahLst/>
                <a:cxnLst/>
                <a:rect l="l" t="t" r="r" b="b"/>
                <a:pathLst>
                  <a:path w="2415" h="1070" extrusionOk="0">
                    <a:moveTo>
                      <a:pt x="534" y="1"/>
                    </a:moveTo>
                    <a:cubicBezTo>
                      <a:pt x="285" y="1"/>
                      <a:pt x="75" y="215"/>
                      <a:pt x="28" y="450"/>
                    </a:cubicBezTo>
                    <a:cubicBezTo>
                      <a:pt x="1" y="749"/>
                      <a:pt x="218" y="1020"/>
                      <a:pt x="516" y="1047"/>
                    </a:cubicBezTo>
                    <a:cubicBezTo>
                      <a:pt x="556" y="1063"/>
                      <a:pt x="595" y="1070"/>
                      <a:pt x="633" y="1070"/>
                    </a:cubicBezTo>
                    <a:cubicBezTo>
                      <a:pt x="724" y="1070"/>
                      <a:pt x="803" y="1031"/>
                      <a:pt x="842" y="993"/>
                    </a:cubicBezTo>
                    <a:cubicBezTo>
                      <a:pt x="953" y="926"/>
                      <a:pt x="1065" y="877"/>
                      <a:pt x="1207" y="877"/>
                    </a:cubicBezTo>
                    <a:cubicBezTo>
                      <a:pt x="1237" y="877"/>
                      <a:pt x="1269" y="880"/>
                      <a:pt x="1303" y="884"/>
                    </a:cubicBezTo>
                    <a:lnTo>
                      <a:pt x="2333" y="1020"/>
                    </a:lnTo>
                    <a:lnTo>
                      <a:pt x="2415" y="559"/>
                    </a:lnTo>
                    <a:lnTo>
                      <a:pt x="1357" y="423"/>
                    </a:lnTo>
                    <a:cubicBezTo>
                      <a:pt x="1221" y="369"/>
                      <a:pt x="1086" y="315"/>
                      <a:pt x="977" y="206"/>
                    </a:cubicBezTo>
                    <a:cubicBezTo>
                      <a:pt x="923" y="98"/>
                      <a:pt x="787" y="44"/>
                      <a:pt x="652" y="16"/>
                    </a:cubicBezTo>
                    <a:cubicBezTo>
                      <a:pt x="612" y="6"/>
                      <a:pt x="573" y="1"/>
                      <a:pt x="534" y="1"/>
                    </a:cubicBezTo>
                    <a:close/>
                  </a:path>
                </a:pathLst>
              </a:custGeom>
              <a:solidFill>
                <a:srgbClr val="C2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2769;p34">
                <a:extLst>
                  <a:ext uri="{FF2B5EF4-FFF2-40B4-BE49-F238E27FC236}">
                    <a16:creationId xmlns:a16="http://schemas.microsoft.com/office/drawing/2014/main" id="{65D92A03-162A-405C-9348-144652A123C5}"/>
                  </a:ext>
                </a:extLst>
              </p:cNvPr>
              <p:cNvSpPr/>
              <p:nvPr/>
            </p:nvSpPr>
            <p:spPr>
              <a:xfrm>
                <a:off x="4928118" y="1537418"/>
                <a:ext cx="314268" cy="298324"/>
              </a:xfrm>
              <a:custGeom>
                <a:avLst/>
                <a:gdLst/>
                <a:ahLst/>
                <a:cxnLst/>
                <a:rect l="l" t="t" r="r" b="b"/>
                <a:pathLst>
                  <a:path w="2090" h="1984" extrusionOk="0">
                    <a:moveTo>
                      <a:pt x="1764" y="0"/>
                    </a:moveTo>
                    <a:lnTo>
                      <a:pt x="1005" y="760"/>
                    </a:lnTo>
                    <a:cubicBezTo>
                      <a:pt x="896" y="868"/>
                      <a:pt x="733" y="923"/>
                      <a:pt x="598" y="923"/>
                    </a:cubicBezTo>
                    <a:cubicBezTo>
                      <a:pt x="462" y="923"/>
                      <a:pt x="326" y="950"/>
                      <a:pt x="218" y="1058"/>
                    </a:cubicBezTo>
                    <a:cubicBezTo>
                      <a:pt x="1" y="1275"/>
                      <a:pt x="1" y="1601"/>
                      <a:pt x="191" y="1818"/>
                    </a:cubicBezTo>
                    <a:cubicBezTo>
                      <a:pt x="289" y="1930"/>
                      <a:pt x="438" y="1984"/>
                      <a:pt x="589" y="1984"/>
                    </a:cubicBezTo>
                    <a:cubicBezTo>
                      <a:pt x="730" y="1984"/>
                      <a:pt x="873" y="1937"/>
                      <a:pt x="977" y="1845"/>
                    </a:cubicBezTo>
                    <a:cubicBezTo>
                      <a:pt x="1086" y="1736"/>
                      <a:pt x="1113" y="1601"/>
                      <a:pt x="1167" y="1492"/>
                    </a:cubicBezTo>
                    <a:cubicBezTo>
                      <a:pt x="1167" y="1357"/>
                      <a:pt x="1249" y="1194"/>
                      <a:pt x="1357" y="1085"/>
                    </a:cubicBezTo>
                    <a:lnTo>
                      <a:pt x="2090" y="353"/>
                    </a:lnTo>
                    <a:lnTo>
                      <a:pt x="1764" y="0"/>
                    </a:lnTo>
                    <a:close/>
                  </a:path>
                </a:pathLst>
              </a:custGeom>
              <a:solidFill>
                <a:srgbClr val="C2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2770;p34">
                <a:extLst>
                  <a:ext uri="{FF2B5EF4-FFF2-40B4-BE49-F238E27FC236}">
                    <a16:creationId xmlns:a16="http://schemas.microsoft.com/office/drawing/2014/main" id="{FAF9BB31-ECC7-423E-A2D1-B6817B66198D}"/>
                  </a:ext>
                </a:extLst>
              </p:cNvPr>
              <p:cNvSpPr/>
              <p:nvPr/>
            </p:nvSpPr>
            <p:spPr>
              <a:xfrm>
                <a:off x="5034278" y="578217"/>
                <a:ext cx="293818" cy="306745"/>
              </a:xfrm>
              <a:custGeom>
                <a:avLst/>
                <a:gdLst/>
                <a:ahLst/>
                <a:cxnLst/>
                <a:rect l="l" t="t" r="r" b="b"/>
                <a:pathLst>
                  <a:path w="1954" h="2040" extrusionOk="0">
                    <a:moveTo>
                      <a:pt x="628" y="0"/>
                    </a:moveTo>
                    <a:cubicBezTo>
                      <a:pt x="507" y="0"/>
                      <a:pt x="381" y="41"/>
                      <a:pt x="271" y="114"/>
                    </a:cubicBezTo>
                    <a:cubicBezTo>
                      <a:pt x="27" y="331"/>
                      <a:pt x="0" y="656"/>
                      <a:pt x="190" y="900"/>
                    </a:cubicBezTo>
                    <a:cubicBezTo>
                      <a:pt x="299" y="1009"/>
                      <a:pt x="434" y="1063"/>
                      <a:pt x="516" y="1063"/>
                    </a:cubicBezTo>
                    <a:cubicBezTo>
                      <a:pt x="678" y="1090"/>
                      <a:pt x="814" y="1172"/>
                      <a:pt x="922" y="1280"/>
                    </a:cubicBezTo>
                    <a:lnTo>
                      <a:pt x="1601" y="2040"/>
                    </a:lnTo>
                    <a:lnTo>
                      <a:pt x="1953" y="1741"/>
                    </a:lnTo>
                    <a:lnTo>
                      <a:pt x="1275" y="955"/>
                    </a:lnTo>
                    <a:cubicBezTo>
                      <a:pt x="1221" y="873"/>
                      <a:pt x="1139" y="683"/>
                      <a:pt x="1139" y="548"/>
                    </a:cubicBezTo>
                    <a:cubicBezTo>
                      <a:pt x="1139" y="412"/>
                      <a:pt x="1112" y="277"/>
                      <a:pt x="1004" y="195"/>
                    </a:cubicBezTo>
                    <a:cubicBezTo>
                      <a:pt x="914" y="61"/>
                      <a:pt x="775" y="0"/>
                      <a:pt x="628" y="0"/>
                    </a:cubicBezTo>
                    <a:close/>
                  </a:path>
                </a:pathLst>
              </a:custGeom>
              <a:solidFill>
                <a:srgbClr val="C2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2771;p34">
                <a:extLst>
                  <a:ext uri="{FF2B5EF4-FFF2-40B4-BE49-F238E27FC236}">
                    <a16:creationId xmlns:a16="http://schemas.microsoft.com/office/drawing/2014/main" id="{D9E2DD04-75F5-408E-AFE3-0855A932A6BF}"/>
                  </a:ext>
                </a:extLst>
              </p:cNvPr>
              <p:cNvSpPr/>
              <p:nvPr/>
            </p:nvSpPr>
            <p:spPr>
              <a:xfrm>
                <a:off x="5478765" y="1753497"/>
                <a:ext cx="167359" cy="355012"/>
              </a:xfrm>
              <a:custGeom>
                <a:avLst/>
                <a:gdLst/>
                <a:ahLst/>
                <a:cxnLst/>
                <a:rect l="l" t="t" r="r" b="b"/>
                <a:pathLst>
                  <a:path w="1113" h="2361" extrusionOk="0">
                    <a:moveTo>
                      <a:pt x="435" y="1"/>
                    </a:moveTo>
                    <a:lnTo>
                      <a:pt x="353" y="1032"/>
                    </a:lnTo>
                    <a:cubicBezTo>
                      <a:pt x="353" y="1222"/>
                      <a:pt x="272" y="1357"/>
                      <a:pt x="163" y="1439"/>
                    </a:cubicBezTo>
                    <a:cubicBezTo>
                      <a:pt x="82" y="1520"/>
                      <a:pt x="28" y="1656"/>
                      <a:pt x="28" y="1791"/>
                    </a:cubicBezTo>
                    <a:cubicBezTo>
                      <a:pt x="1" y="2089"/>
                      <a:pt x="218" y="2361"/>
                      <a:pt x="543" y="2361"/>
                    </a:cubicBezTo>
                    <a:cubicBezTo>
                      <a:pt x="842" y="2361"/>
                      <a:pt x="1086" y="2144"/>
                      <a:pt x="1113" y="1872"/>
                    </a:cubicBezTo>
                    <a:cubicBezTo>
                      <a:pt x="1113" y="1737"/>
                      <a:pt x="1086" y="1601"/>
                      <a:pt x="977" y="1493"/>
                    </a:cubicBezTo>
                    <a:cubicBezTo>
                      <a:pt x="869" y="1384"/>
                      <a:pt x="842" y="1222"/>
                      <a:pt x="842" y="1086"/>
                    </a:cubicBezTo>
                    <a:lnTo>
                      <a:pt x="896" y="28"/>
                    </a:lnTo>
                    <a:lnTo>
                      <a:pt x="435" y="1"/>
                    </a:lnTo>
                    <a:close/>
                  </a:path>
                </a:pathLst>
              </a:custGeom>
              <a:solidFill>
                <a:srgbClr val="C2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2772;p34">
                <a:extLst>
                  <a:ext uri="{FF2B5EF4-FFF2-40B4-BE49-F238E27FC236}">
                    <a16:creationId xmlns:a16="http://schemas.microsoft.com/office/drawing/2014/main" id="{CF4356F0-7926-442C-9D98-DFB33CB3D70D}"/>
                  </a:ext>
                </a:extLst>
              </p:cNvPr>
              <p:cNvSpPr/>
              <p:nvPr/>
            </p:nvSpPr>
            <p:spPr>
              <a:xfrm>
                <a:off x="4973078" y="675054"/>
                <a:ext cx="1313460" cy="1174200"/>
              </a:xfrm>
              <a:custGeom>
                <a:avLst/>
                <a:gdLst/>
                <a:ahLst/>
                <a:cxnLst/>
                <a:rect l="l" t="t" r="r" b="b"/>
                <a:pathLst>
                  <a:path w="8735" h="7809" extrusionOk="0">
                    <a:moveTo>
                      <a:pt x="4419" y="1"/>
                    </a:moveTo>
                    <a:cubicBezTo>
                      <a:pt x="3989" y="1"/>
                      <a:pt x="3550" y="74"/>
                      <a:pt x="3120" y="229"/>
                    </a:cubicBezTo>
                    <a:cubicBezTo>
                      <a:pt x="1085" y="907"/>
                      <a:pt x="0" y="3132"/>
                      <a:pt x="678" y="5166"/>
                    </a:cubicBezTo>
                    <a:cubicBezTo>
                      <a:pt x="1220" y="6790"/>
                      <a:pt x="2746" y="7809"/>
                      <a:pt x="4375" y="7809"/>
                    </a:cubicBezTo>
                    <a:cubicBezTo>
                      <a:pt x="4787" y="7809"/>
                      <a:pt x="5205" y="7744"/>
                      <a:pt x="5615" y="7607"/>
                    </a:cubicBezTo>
                    <a:cubicBezTo>
                      <a:pt x="7649" y="6929"/>
                      <a:pt x="8734" y="4705"/>
                      <a:pt x="8056" y="2670"/>
                    </a:cubicBezTo>
                    <a:cubicBezTo>
                      <a:pt x="7521" y="1024"/>
                      <a:pt x="6026" y="1"/>
                      <a:pt x="4419" y="1"/>
                    </a:cubicBezTo>
                    <a:close/>
                  </a:path>
                </a:pathLst>
              </a:custGeom>
              <a:solidFill>
                <a:srgbClr val="7DC1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2773;p34">
                <a:extLst>
                  <a:ext uri="{FF2B5EF4-FFF2-40B4-BE49-F238E27FC236}">
                    <a16:creationId xmlns:a16="http://schemas.microsoft.com/office/drawing/2014/main" id="{3008DE38-076F-4F02-83E8-257D4AE74242}"/>
                  </a:ext>
                </a:extLst>
              </p:cNvPr>
              <p:cNvSpPr/>
              <p:nvPr/>
            </p:nvSpPr>
            <p:spPr>
              <a:xfrm>
                <a:off x="5205547" y="285750"/>
                <a:ext cx="305998" cy="509437"/>
              </a:xfrm>
              <a:custGeom>
                <a:avLst/>
                <a:gdLst/>
                <a:ahLst/>
                <a:cxnLst/>
                <a:rect l="l" t="t" r="r" b="b"/>
                <a:pathLst>
                  <a:path w="2035" h="3388" extrusionOk="0">
                    <a:moveTo>
                      <a:pt x="889" y="1"/>
                    </a:moveTo>
                    <a:cubicBezTo>
                      <a:pt x="801" y="1"/>
                      <a:pt x="711" y="17"/>
                      <a:pt x="624" y="52"/>
                    </a:cubicBezTo>
                    <a:cubicBezTo>
                      <a:pt x="217" y="187"/>
                      <a:pt x="0" y="675"/>
                      <a:pt x="136" y="1055"/>
                    </a:cubicBezTo>
                    <a:cubicBezTo>
                      <a:pt x="217" y="1245"/>
                      <a:pt x="353" y="1381"/>
                      <a:pt x="516" y="1489"/>
                    </a:cubicBezTo>
                    <a:cubicBezTo>
                      <a:pt x="733" y="1598"/>
                      <a:pt x="868" y="1760"/>
                      <a:pt x="923" y="1950"/>
                    </a:cubicBezTo>
                    <a:lnTo>
                      <a:pt x="1411" y="3388"/>
                    </a:lnTo>
                    <a:lnTo>
                      <a:pt x="2035" y="3171"/>
                    </a:lnTo>
                    <a:lnTo>
                      <a:pt x="1574" y="1760"/>
                    </a:lnTo>
                    <a:cubicBezTo>
                      <a:pt x="1492" y="1543"/>
                      <a:pt x="1492" y="1299"/>
                      <a:pt x="1601" y="1109"/>
                    </a:cubicBezTo>
                    <a:cubicBezTo>
                      <a:pt x="1709" y="920"/>
                      <a:pt x="1709" y="703"/>
                      <a:pt x="1628" y="540"/>
                    </a:cubicBezTo>
                    <a:cubicBezTo>
                      <a:pt x="1521" y="220"/>
                      <a:pt x="1213" y="1"/>
                      <a:pt x="889" y="1"/>
                    </a:cubicBezTo>
                    <a:close/>
                  </a:path>
                </a:pathLst>
              </a:custGeom>
              <a:solidFill>
                <a:srgbClr val="7DC1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2774;p34">
                <a:extLst>
                  <a:ext uri="{FF2B5EF4-FFF2-40B4-BE49-F238E27FC236}">
                    <a16:creationId xmlns:a16="http://schemas.microsoft.com/office/drawing/2014/main" id="{F8886F15-7623-42A6-9C15-E28C38D7B846}"/>
                  </a:ext>
                </a:extLst>
              </p:cNvPr>
              <p:cNvSpPr/>
              <p:nvPr/>
            </p:nvSpPr>
            <p:spPr>
              <a:xfrm>
                <a:off x="6062042" y="793094"/>
                <a:ext cx="530346" cy="308098"/>
              </a:xfrm>
              <a:custGeom>
                <a:avLst/>
                <a:gdLst/>
                <a:ahLst/>
                <a:cxnLst/>
                <a:rect l="l" t="t" r="r" b="b"/>
                <a:pathLst>
                  <a:path w="3527" h="2049" extrusionOk="0">
                    <a:moveTo>
                      <a:pt x="2598" y="0"/>
                    </a:moveTo>
                    <a:cubicBezTo>
                      <a:pt x="2511" y="0"/>
                      <a:pt x="2422" y="13"/>
                      <a:pt x="2333" y="41"/>
                    </a:cubicBezTo>
                    <a:cubicBezTo>
                      <a:pt x="2143" y="122"/>
                      <a:pt x="2008" y="258"/>
                      <a:pt x="1899" y="448"/>
                    </a:cubicBezTo>
                    <a:cubicBezTo>
                      <a:pt x="1818" y="665"/>
                      <a:pt x="1628" y="800"/>
                      <a:pt x="1438" y="855"/>
                    </a:cubicBezTo>
                    <a:lnTo>
                      <a:pt x="0" y="1397"/>
                    </a:lnTo>
                    <a:lnTo>
                      <a:pt x="245" y="2048"/>
                    </a:lnTo>
                    <a:lnTo>
                      <a:pt x="1682" y="1506"/>
                    </a:lnTo>
                    <a:cubicBezTo>
                      <a:pt x="1777" y="1465"/>
                      <a:pt x="1886" y="1445"/>
                      <a:pt x="1994" y="1445"/>
                    </a:cubicBezTo>
                    <a:cubicBezTo>
                      <a:pt x="2103" y="1445"/>
                      <a:pt x="2211" y="1465"/>
                      <a:pt x="2306" y="1506"/>
                    </a:cubicBezTo>
                    <a:cubicBezTo>
                      <a:pt x="2428" y="1533"/>
                      <a:pt x="2530" y="1546"/>
                      <a:pt x="2628" y="1546"/>
                    </a:cubicBezTo>
                    <a:cubicBezTo>
                      <a:pt x="2726" y="1546"/>
                      <a:pt x="2821" y="1533"/>
                      <a:pt x="2930" y="1506"/>
                    </a:cubicBezTo>
                    <a:cubicBezTo>
                      <a:pt x="3337" y="1343"/>
                      <a:pt x="3527" y="882"/>
                      <a:pt x="3364" y="475"/>
                    </a:cubicBezTo>
                    <a:cubicBezTo>
                      <a:pt x="3234" y="195"/>
                      <a:pt x="2934" y="0"/>
                      <a:pt x="2598" y="0"/>
                    </a:cubicBezTo>
                    <a:close/>
                  </a:path>
                </a:pathLst>
              </a:custGeom>
              <a:solidFill>
                <a:srgbClr val="7DC1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2775;p34">
                <a:extLst>
                  <a:ext uri="{FF2B5EF4-FFF2-40B4-BE49-F238E27FC236}">
                    <a16:creationId xmlns:a16="http://schemas.microsoft.com/office/drawing/2014/main" id="{EA7AD40F-D347-413F-A92F-DC2A2BC4855C}"/>
                  </a:ext>
                </a:extLst>
              </p:cNvPr>
              <p:cNvSpPr/>
              <p:nvPr/>
            </p:nvSpPr>
            <p:spPr>
              <a:xfrm>
                <a:off x="5747924" y="1720867"/>
                <a:ext cx="306148" cy="507482"/>
              </a:xfrm>
              <a:custGeom>
                <a:avLst/>
                <a:gdLst/>
                <a:ahLst/>
                <a:cxnLst/>
                <a:rect l="l" t="t" r="r" b="b"/>
                <a:pathLst>
                  <a:path w="2036" h="3375" extrusionOk="0">
                    <a:moveTo>
                      <a:pt x="652" y="1"/>
                    </a:moveTo>
                    <a:lnTo>
                      <a:pt x="1" y="218"/>
                    </a:lnTo>
                    <a:lnTo>
                      <a:pt x="462" y="1628"/>
                    </a:lnTo>
                    <a:cubicBezTo>
                      <a:pt x="543" y="1845"/>
                      <a:pt x="543" y="2035"/>
                      <a:pt x="435" y="2252"/>
                    </a:cubicBezTo>
                    <a:cubicBezTo>
                      <a:pt x="381" y="2415"/>
                      <a:pt x="326" y="2632"/>
                      <a:pt x="408" y="2822"/>
                    </a:cubicBezTo>
                    <a:cubicBezTo>
                      <a:pt x="518" y="3152"/>
                      <a:pt x="824" y="3375"/>
                      <a:pt x="1153" y="3375"/>
                    </a:cubicBezTo>
                    <a:cubicBezTo>
                      <a:pt x="1230" y="3375"/>
                      <a:pt x="1307" y="3363"/>
                      <a:pt x="1384" y="3337"/>
                    </a:cubicBezTo>
                    <a:cubicBezTo>
                      <a:pt x="1791" y="3202"/>
                      <a:pt x="2035" y="2713"/>
                      <a:pt x="1900" y="2306"/>
                    </a:cubicBezTo>
                    <a:cubicBezTo>
                      <a:pt x="1818" y="2144"/>
                      <a:pt x="1683" y="1981"/>
                      <a:pt x="1547" y="1954"/>
                    </a:cubicBezTo>
                    <a:cubicBezTo>
                      <a:pt x="1357" y="1818"/>
                      <a:pt x="1194" y="1628"/>
                      <a:pt x="1113" y="1439"/>
                    </a:cubicBezTo>
                    <a:lnTo>
                      <a:pt x="652" y="1"/>
                    </a:lnTo>
                    <a:close/>
                  </a:path>
                </a:pathLst>
              </a:custGeom>
              <a:solidFill>
                <a:srgbClr val="7DC1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2776;p34">
                <a:extLst>
                  <a:ext uri="{FF2B5EF4-FFF2-40B4-BE49-F238E27FC236}">
                    <a16:creationId xmlns:a16="http://schemas.microsoft.com/office/drawing/2014/main" id="{8A88BD28-32CF-4D0A-B692-7B5341FFB9BE}"/>
                  </a:ext>
                </a:extLst>
              </p:cNvPr>
              <p:cNvSpPr/>
              <p:nvPr/>
            </p:nvSpPr>
            <p:spPr>
              <a:xfrm>
                <a:off x="5747924" y="321387"/>
                <a:ext cx="375468" cy="490190"/>
              </a:xfrm>
              <a:custGeom>
                <a:avLst/>
                <a:gdLst/>
                <a:ahLst/>
                <a:cxnLst/>
                <a:rect l="l" t="t" r="r" b="b"/>
                <a:pathLst>
                  <a:path w="2497" h="3260" extrusionOk="0">
                    <a:moveTo>
                      <a:pt x="1608" y="1"/>
                    </a:moveTo>
                    <a:cubicBezTo>
                      <a:pt x="1333" y="1"/>
                      <a:pt x="1055" y="147"/>
                      <a:pt x="923" y="411"/>
                    </a:cubicBezTo>
                    <a:cubicBezTo>
                      <a:pt x="815" y="574"/>
                      <a:pt x="787" y="764"/>
                      <a:pt x="842" y="981"/>
                    </a:cubicBezTo>
                    <a:cubicBezTo>
                      <a:pt x="923" y="1171"/>
                      <a:pt x="842" y="1415"/>
                      <a:pt x="733" y="1578"/>
                    </a:cubicBezTo>
                    <a:lnTo>
                      <a:pt x="1" y="2907"/>
                    </a:lnTo>
                    <a:lnTo>
                      <a:pt x="570" y="3259"/>
                    </a:lnTo>
                    <a:lnTo>
                      <a:pt x="1330" y="1930"/>
                    </a:lnTo>
                    <a:cubicBezTo>
                      <a:pt x="1411" y="1713"/>
                      <a:pt x="1628" y="1578"/>
                      <a:pt x="1818" y="1523"/>
                    </a:cubicBezTo>
                    <a:cubicBezTo>
                      <a:pt x="2035" y="1496"/>
                      <a:pt x="2198" y="1361"/>
                      <a:pt x="2279" y="1171"/>
                    </a:cubicBezTo>
                    <a:cubicBezTo>
                      <a:pt x="2496" y="818"/>
                      <a:pt x="2334" y="303"/>
                      <a:pt x="1954" y="86"/>
                    </a:cubicBezTo>
                    <a:cubicBezTo>
                      <a:pt x="1847" y="28"/>
                      <a:pt x="1728" y="1"/>
                      <a:pt x="1608" y="1"/>
                    </a:cubicBezTo>
                    <a:close/>
                  </a:path>
                </a:pathLst>
              </a:custGeom>
              <a:solidFill>
                <a:srgbClr val="7DC1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2777;p34">
                <a:extLst>
                  <a:ext uri="{FF2B5EF4-FFF2-40B4-BE49-F238E27FC236}">
                    <a16:creationId xmlns:a16="http://schemas.microsoft.com/office/drawing/2014/main" id="{C14702B9-317F-4024-8D20-62D0135ADC0A}"/>
                  </a:ext>
                </a:extLst>
              </p:cNvPr>
              <p:cNvSpPr/>
              <p:nvPr/>
            </p:nvSpPr>
            <p:spPr>
              <a:xfrm>
                <a:off x="6078282" y="1423138"/>
                <a:ext cx="505686" cy="348847"/>
              </a:xfrm>
              <a:custGeom>
                <a:avLst/>
                <a:gdLst/>
                <a:ahLst/>
                <a:cxnLst/>
                <a:rect l="l" t="t" r="r" b="b"/>
                <a:pathLst>
                  <a:path w="3363" h="2320" extrusionOk="0">
                    <a:moveTo>
                      <a:pt x="299" y="1"/>
                    </a:moveTo>
                    <a:lnTo>
                      <a:pt x="1" y="598"/>
                    </a:lnTo>
                    <a:lnTo>
                      <a:pt x="1710" y="1493"/>
                    </a:lnTo>
                    <a:cubicBezTo>
                      <a:pt x="1737" y="1493"/>
                      <a:pt x="1737" y="1520"/>
                      <a:pt x="1737" y="1547"/>
                    </a:cubicBezTo>
                    <a:cubicBezTo>
                      <a:pt x="1710" y="1818"/>
                      <a:pt x="1845" y="2089"/>
                      <a:pt x="2117" y="2225"/>
                    </a:cubicBezTo>
                    <a:cubicBezTo>
                      <a:pt x="2234" y="2289"/>
                      <a:pt x="2360" y="2320"/>
                      <a:pt x="2484" y="2320"/>
                    </a:cubicBezTo>
                    <a:cubicBezTo>
                      <a:pt x="2935" y="2320"/>
                      <a:pt x="3362" y="1920"/>
                      <a:pt x="3256" y="1303"/>
                    </a:cubicBezTo>
                    <a:cubicBezTo>
                      <a:pt x="3078" y="929"/>
                      <a:pt x="2772" y="754"/>
                      <a:pt x="2475" y="754"/>
                    </a:cubicBezTo>
                    <a:cubicBezTo>
                      <a:pt x="2319" y="754"/>
                      <a:pt x="2166" y="803"/>
                      <a:pt x="2035" y="896"/>
                    </a:cubicBezTo>
                    <a:lnTo>
                      <a:pt x="2008" y="896"/>
                    </a:lnTo>
                    <a:lnTo>
                      <a:pt x="299" y="1"/>
                    </a:lnTo>
                    <a:close/>
                  </a:path>
                </a:pathLst>
              </a:custGeom>
              <a:solidFill>
                <a:srgbClr val="7DC1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2778;p34">
                <a:extLst>
                  <a:ext uri="{FF2B5EF4-FFF2-40B4-BE49-F238E27FC236}">
                    <a16:creationId xmlns:a16="http://schemas.microsoft.com/office/drawing/2014/main" id="{4488072E-5FBB-4433-900A-E66CD9591629}"/>
                  </a:ext>
                </a:extLst>
              </p:cNvPr>
              <p:cNvSpPr/>
              <p:nvPr/>
            </p:nvSpPr>
            <p:spPr>
              <a:xfrm>
                <a:off x="4614150" y="1325248"/>
                <a:ext cx="526286" cy="279529"/>
              </a:xfrm>
              <a:custGeom>
                <a:avLst/>
                <a:gdLst/>
                <a:ahLst/>
                <a:cxnLst/>
                <a:rect l="l" t="t" r="r" b="b"/>
                <a:pathLst>
                  <a:path w="3500" h="1859" extrusionOk="0">
                    <a:moveTo>
                      <a:pt x="3310" y="1"/>
                    </a:moveTo>
                    <a:lnTo>
                      <a:pt x="1845" y="435"/>
                    </a:lnTo>
                    <a:cubicBezTo>
                      <a:pt x="1747" y="459"/>
                      <a:pt x="1655" y="473"/>
                      <a:pt x="1564" y="473"/>
                    </a:cubicBezTo>
                    <a:cubicBezTo>
                      <a:pt x="1452" y="473"/>
                      <a:pt x="1340" y="453"/>
                      <a:pt x="1221" y="408"/>
                    </a:cubicBezTo>
                    <a:cubicBezTo>
                      <a:pt x="1113" y="335"/>
                      <a:pt x="992" y="299"/>
                      <a:pt x="859" y="299"/>
                    </a:cubicBezTo>
                    <a:cubicBezTo>
                      <a:pt x="793" y="299"/>
                      <a:pt x="724" y="308"/>
                      <a:pt x="651" y="326"/>
                    </a:cubicBezTo>
                    <a:cubicBezTo>
                      <a:pt x="245" y="435"/>
                      <a:pt x="0" y="869"/>
                      <a:pt x="109" y="1276"/>
                    </a:cubicBezTo>
                    <a:cubicBezTo>
                      <a:pt x="196" y="1645"/>
                      <a:pt x="509" y="1858"/>
                      <a:pt x="840" y="1858"/>
                    </a:cubicBezTo>
                    <a:cubicBezTo>
                      <a:pt x="922" y="1858"/>
                      <a:pt x="1005" y="1845"/>
                      <a:pt x="1085" y="1818"/>
                    </a:cubicBezTo>
                    <a:cubicBezTo>
                      <a:pt x="1302" y="1791"/>
                      <a:pt x="1438" y="1656"/>
                      <a:pt x="1547" y="1493"/>
                    </a:cubicBezTo>
                    <a:cubicBezTo>
                      <a:pt x="1628" y="1276"/>
                      <a:pt x="1845" y="1140"/>
                      <a:pt x="2035" y="1086"/>
                    </a:cubicBezTo>
                    <a:lnTo>
                      <a:pt x="3499" y="625"/>
                    </a:lnTo>
                    <a:lnTo>
                      <a:pt x="3310" y="1"/>
                    </a:lnTo>
                    <a:close/>
                  </a:path>
                </a:pathLst>
              </a:custGeom>
              <a:solidFill>
                <a:srgbClr val="7DC1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2779;p34">
                <a:extLst>
                  <a:ext uri="{FF2B5EF4-FFF2-40B4-BE49-F238E27FC236}">
                    <a16:creationId xmlns:a16="http://schemas.microsoft.com/office/drawing/2014/main" id="{1C2D93EE-C524-4CAD-A08D-8218444498C0}"/>
                  </a:ext>
                </a:extLst>
              </p:cNvPr>
              <p:cNvSpPr/>
              <p:nvPr/>
            </p:nvSpPr>
            <p:spPr>
              <a:xfrm>
                <a:off x="4695650" y="712947"/>
                <a:ext cx="522226" cy="318924"/>
              </a:xfrm>
              <a:custGeom>
                <a:avLst/>
                <a:gdLst/>
                <a:ahLst/>
                <a:cxnLst/>
                <a:rect l="l" t="t" r="r" b="b"/>
                <a:pathLst>
                  <a:path w="3473" h="2121" extrusionOk="0">
                    <a:moveTo>
                      <a:pt x="945" y="0"/>
                    </a:moveTo>
                    <a:cubicBezTo>
                      <a:pt x="650" y="0"/>
                      <a:pt x="341" y="179"/>
                      <a:pt x="218" y="465"/>
                    </a:cubicBezTo>
                    <a:cubicBezTo>
                      <a:pt x="1" y="872"/>
                      <a:pt x="218" y="1361"/>
                      <a:pt x="625" y="1523"/>
                    </a:cubicBezTo>
                    <a:cubicBezTo>
                      <a:pt x="729" y="1568"/>
                      <a:pt x="842" y="1588"/>
                      <a:pt x="945" y="1588"/>
                    </a:cubicBezTo>
                    <a:cubicBezTo>
                      <a:pt x="1029" y="1588"/>
                      <a:pt x="1106" y="1575"/>
                      <a:pt x="1167" y="1550"/>
                    </a:cubicBezTo>
                    <a:cubicBezTo>
                      <a:pt x="1277" y="1519"/>
                      <a:pt x="1405" y="1488"/>
                      <a:pt x="1535" y="1488"/>
                    </a:cubicBezTo>
                    <a:cubicBezTo>
                      <a:pt x="1630" y="1488"/>
                      <a:pt x="1727" y="1505"/>
                      <a:pt x="1818" y="1550"/>
                    </a:cubicBezTo>
                    <a:lnTo>
                      <a:pt x="3202" y="2120"/>
                    </a:lnTo>
                    <a:lnTo>
                      <a:pt x="3473" y="1496"/>
                    </a:lnTo>
                    <a:lnTo>
                      <a:pt x="2089" y="927"/>
                    </a:lnTo>
                    <a:cubicBezTo>
                      <a:pt x="1900" y="818"/>
                      <a:pt x="1737" y="682"/>
                      <a:pt x="1628" y="465"/>
                    </a:cubicBezTo>
                    <a:cubicBezTo>
                      <a:pt x="1574" y="303"/>
                      <a:pt x="1438" y="140"/>
                      <a:pt x="1222" y="59"/>
                    </a:cubicBezTo>
                    <a:cubicBezTo>
                      <a:pt x="1135" y="19"/>
                      <a:pt x="1041" y="0"/>
                      <a:pt x="945" y="0"/>
                    </a:cubicBezTo>
                    <a:close/>
                  </a:path>
                </a:pathLst>
              </a:custGeom>
              <a:solidFill>
                <a:srgbClr val="7DC1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2780;p34">
                <a:extLst>
                  <a:ext uri="{FF2B5EF4-FFF2-40B4-BE49-F238E27FC236}">
                    <a16:creationId xmlns:a16="http://schemas.microsoft.com/office/drawing/2014/main" id="{21DEE462-404F-48FC-B356-1A1858611055}"/>
                  </a:ext>
                </a:extLst>
              </p:cNvPr>
              <p:cNvSpPr/>
              <p:nvPr/>
            </p:nvSpPr>
            <p:spPr>
              <a:xfrm>
                <a:off x="5075028" y="1692448"/>
                <a:ext cx="346747" cy="498310"/>
              </a:xfrm>
              <a:custGeom>
                <a:avLst/>
                <a:gdLst/>
                <a:ahLst/>
                <a:cxnLst/>
                <a:rect l="l" t="t" r="r" b="b"/>
                <a:pathLst>
                  <a:path w="2306" h="3314" extrusionOk="0">
                    <a:moveTo>
                      <a:pt x="1682" y="0"/>
                    </a:moveTo>
                    <a:lnTo>
                      <a:pt x="868" y="1763"/>
                    </a:lnTo>
                    <a:lnTo>
                      <a:pt x="841" y="1763"/>
                    </a:lnTo>
                    <a:cubicBezTo>
                      <a:pt x="407" y="1763"/>
                      <a:pt x="0" y="2170"/>
                      <a:pt x="136" y="2821"/>
                    </a:cubicBezTo>
                    <a:cubicBezTo>
                      <a:pt x="320" y="3162"/>
                      <a:pt x="605" y="3313"/>
                      <a:pt x="882" y="3313"/>
                    </a:cubicBezTo>
                    <a:cubicBezTo>
                      <a:pt x="1177" y="3313"/>
                      <a:pt x="1461" y="3142"/>
                      <a:pt x="1601" y="2848"/>
                    </a:cubicBezTo>
                    <a:cubicBezTo>
                      <a:pt x="1736" y="2577"/>
                      <a:pt x="1682" y="2278"/>
                      <a:pt x="1519" y="2062"/>
                    </a:cubicBezTo>
                    <a:lnTo>
                      <a:pt x="1519" y="2007"/>
                    </a:lnTo>
                    <a:lnTo>
                      <a:pt x="2306" y="271"/>
                    </a:lnTo>
                    <a:lnTo>
                      <a:pt x="1682" y="0"/>
                    </a:lnTo>
                    <a:close/>
                  </a:path>
                </a:pathLst>
              </a:custGeom>
              <a:solidFill>
                <a:srgbClr val="7DC1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2781;p34">
                <a:extLst>
                  <a:ext uri="{FF2B5EF4-FFF2-40B4-BE49-F238E27FC236}">
                    <a16:creationId xmlns:a16="http://schemas.microsoft.com/office/drawing/2014/main" id="{D912F738-FA0D-442A-8617-DFA81B44E325}"/>
                  </a:ext>
                </a:extLst>
              </p:cNvPr>
              <p:cNvSpPr/>
              <p:nvPr/>
            </p:nvSpPr>
            <p:spPr>
              <a:xfrm>
                <a:off x="5185097" y="881360"/>
                <a:ext cx="183749" cy="163296"/>
              </a:xfrm>
              <a:custGeom>
                <a:avLst/>
                <a:gdLst/>
                <a:ahLst/>
                <a:cxnLst/>
                <a:rect l="l" t="t" r="r" b="b"/>
                <a:pathLst>
                  <a:path w="1222" h="1086" extrusionOk="0">
                    <a:moveTo>
                      <a:pt x="632" y="0"/>
                    </a:moveTo>
                    <a:cubicBezTo>
                      <a:pt x="577" y="0"/>
                      <a:pt x="519" y="8"/>
                      <a:pt x="462" y="24"/>
                    </a:cubicBezTo>
                    <a:cubicBezTo>
                      <a:pt x="191" y="132"/>
                      <a:pt x="1" y="430"/>
                      <a:pt x="109" y="702"/>
                    </a:cubicBezTo>
                    <a:cubicBezTo>
                      <a:pt x="197" y="920"/>
                      <a:pt x="407" y="1085"/>
                      <a:pt x="627" y="1085"/>
                    </a:cubicBezTo>
                    <a:cubicBezTo>
                      <a:pt x="680" y="1085"/>
                      <a:pt x="734" y="1076"/>
                      <a:pt x="787" y="1054"/>
                    </a:cubicBezTo>
                    <a:cubicBezTo>
                      <a:pt x="1059" y="946"/>
                      <a:pt x="1221" y="647"/>
                      <a:pt x="1140" y="376"/>
                    </a:cubicBezTo>
                    <a:cubicBezTo>
                      <a:pt x="1074" y="135"/>
                      <a:pt x="867" y="0"/>
                      <a:pt x="632" y="0"/>
                    </a:cubicBezTo>
                    <a:close/>
                  </a:path>
                </a:pathLst>
              </a:custGeom>
              <a:solidFill>
                <a:srgbClr val="C2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782;p34">
                <a:extLst>
                  <a:ext uri="{FF2B5EF4-FFF2-40B4-BE49-F238E27FC236}">
                    <a16:creationId xmlns:a16="http://schemas.microsoft.com/office/drawing/2014/main" id="{397300BD-8C34-45C7-A00F-58CFD1D44DD6}"/>
                  </a:ext>
                </a:extLst>
              </p:cNvPr>
              <p:cNvSpPr/>
              <p:nvPr/>
            </p:nvSpPr>
            <p:spPr>
              <a:xfrm>
                <a:off x="5136227" y="1196382"/>
                <a:ext cx="244798" cy="216826"/>
              </a:xfrm>
              <a:custGeom>
                <a:avLst/>
                <a:gdLst/>
                <a:ahLst/>
                <a:cxnLst/>
                <a:rect l="l" t="t" r="r" b="b"/>
                <a:pathLst>
                  <a:path w="1628" h="1442" extrusionOk="0">
                    <a:moveTo>
                      <a:pt x="819" y="1"/>
                    </a:moveTo>
                    <a:cubicBezTo>
                      <a:pt x="737" y="1"/>
                      <a:pt x="653" y="15"/>
                      <a:pt x="570" y="44"/>
                    </a:cubicBezTo>
                    <a:cubicBezTo>
                      <a:pt x="190" y="180"/>
                      <a:pt x="0" y="587"/>
                      <a:pt x="136" y="939"/>
                    </a:cubicBezTo>
                    <a:cubicBezTo>
                      <a:pt x="244" y="1242"/>
                      <a:pt x="524" y="1441"/>
                      <a:pt x="826" y="1441"/>
                    </a:cubicBezTo>
                    <a:cubicBezTo>
                      <a:pt x="903" y="1441"/>
                      <a:pt x="981" y="1428"/>
                      <a:pt x="1058" y="1400"/>
                    </a:cubicBezTo>
                    <a:cubicBezTo>
                      <a:pt x="1411" y="1265"/>
                      <a:pt x="1628" y="858"/>
                      <a:pt x="1492" y="478"/>
                    </a:cubicBezTo>
                    <a:cubicBezTo>
                      <a:pt x="1386" y="181"/>
                      <a:pt x="1114" y="1"/>
                      <a:pt x="819" y="1"/>
                    </a:cubicBezTo>
                    <a:close/>
                  </a:path>
                </a:pathLst>
              </a:custGeom>
              <a:solidFill>
                <a:srgbClr val="C2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2783;p34">
                <a:extLst>
                  <a:ext uri="{FF2B5EF4-FFF2-40B4-BE49-F238E27FC236}">
                    <a16:creationId xmlns:a16="http://schemas.microsoft.com/office/drawing/2014/main" id="{52EA08CB-0CC0-462B-99B5-53506C0E9550}"/>
                  </a:ext>
                </a:extLst>
              </p:cNvPr>
              <p:cNvSpPr/>
              <p:nvPr/>
            </p:nvSpPr>
            <p:spPr>
              <a:xfrm>
                <a:off x="5327946" y="1488999"/>
                <a:ext cx="261188" cy="234569"/>
              </a:xfrm>
              <a:custGeom>
                <a:avLst/>
                <a:gdLst/>
                <a:ahLst/>
                <a:cxnLst/>
                <a:rect l="l" t="t" r="r" b="b"/>
                <a:pathLst>
                  <a:path w="1737" h="1560" extrusionOk="0">
                    <a:moveTo>
                      <a:pt x="885" y="0"/>
                    </a:moveTo>
                    <a:cubicBezTo>
                      <a:pt x="799" y="0"/>
                      <a:pt x="711" y="16"/>
                      <a:pt x="624" y="51"/>
                    </a:cubicBezTo>
                    <a:cubicBezTo>
                      <a:pt x="217" y="187"/>
                      <a:pt x="0" y="648"/>
                      <a:pt x="136" y="1055"/>
                    </a:cubicBezTo>
                    <a:cubicBezTo>
                      <a:pt x="242" y="1374"/>
                      <a:pt x="548" y="1559"/>
                      <a:pt x="872" y="1559"/>
                    </a:cubicBezTo>
                    <a:cubicBezTo>
                      <a:pt x="961" y="1559"/>
                      <a:pt x="1051" y="1545"/>
                      <a:pt x="1139" y="1516"/>
                    </a:cubicBezTo>
                    <a:cubicBezTo>
                      <a:pt x="1546" y="1380"/>
                      <a:pt x="1736" y="946"/>
                      <a:pt x="1600" y="539"/>
                    </a:cubicBezTo>
                    <a:cubicBezTo>
                      <a:pt x="1494" y="219"/>
                      <a:pt x="1203" y="0"/>
                      <a:pt x="885" y="0"/>
                    </a:cubicBezTo>
                    <a:close/>
                  </a:path>
                </a:pathLst>
              </a:custGeom>
              <a:solidFill>
                <a:srgbClr val="C2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2784;p34">
                <a:extLst>
                  <a:ext uri="{FF2B5EF4-FFF2-40B4-BE49-F238E27FC236}">
                    <a16:creationId xmlns:a16="http://schemas.microsoft.com/office/drawing/2014/main" id="{0B7435D9-1A31-48CC-A004-CBCAD30B8BF9}"/>
                  </a:ext>
                </a:extLst>
              </p:cNvPr>
              <p:cNvSpPr/>
              <p:nvPr/>
            </p:nvSpPr>
            <p:spPr>
              <a:xfrm>
                <a:off x="5580715" y="1176984"/>
                <a:ext cx="310208" cy="271860"/>
              </a:xfrm>
              <a:custGeom>
                <a:avLst/>
                <a:gdLst/>
                <a:ahLst/>
                <a:cxnLst/>
                <a:rect l="l" t="t" r="r" b="b"/>
                <a:pathLst>
                  <a:path w="2063" h="1808" extrusionOk="0">
                    <a:moveTo>
                      <a:pt x="1008" y="0"/>
                    </a:moveTo>
                    <a:cubicBezTo>
                      <a:pt x="917" y="0"/>
                      <a:pt x="824" y="12"/>
                      <a:pt x="733" y="38"/>
                    </a:cubicBezTo>
                    <a:cubicBezTo>
                      <a:pt x="245" y="200"/>
                      <a:pt x="1" y="716"/>
                      <a:pt x="164" y="1177"/>
                    </a:cubicBezTo>
                    <a:cubicBezTo>
                      <a:pt x="291" y="1558"/>
                      <a:pt x="633" y="1807"/>
                      <a:pt x="997" y="1807"/>
                    </a:cubicBezTo>
                    <a:cubicBezTo>
                      <a:pt x="1099" y="1807"/>
                      <a:pt x="1202" y="1788"/>
                      <a:pt x="1303" y="1746"/>
                    </a:cubicBezTo>
                    <a:cubicBezTo>
                      <a:pt x="1791" y="1584"/>
                      <a:pt x="2062" y="1068"/>
                      <a:pt x="1899" y="607"/>
                    </a:cubicBezTo>
                    <a:cubicBezTo>
                      <a:pt x="1789" y="232"/>
                      <a:pt x="1409" y="0"/>
                      <a:pt x="1008" y="0"/>
                    </a:cubicBezTo>
                    <a:close/>
                  </a:path>
                </a:pathLst>
              </a:custGeom>
              <a:solidFill>
                <a:srgbClr val="C2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2785;p34">
                <a:extLst>
                  <a:ext uri="{FF2B5EF4-FFF2-40B4-BE49-F238E27FC236}">
                    <a16:creationId xmlns:a16="http://schemas.microsoft.com/office/drawing/2014/main" id="{DE69578C-7E7F-4A3A-9353-F3094190D14E}"/>
                  </a:ext>
                </a:extLst>
              </p:cNvPr>
              <p:cNvSpPr/>
              <p:nvPr/>
            </p:nvSpPr>
            <p:spPr>
              <a:xfrm>
                <a:off x="5768374" y="1486292"/>
                <a:ext cx="220439" cy="198933"/>
              </a:xfrm>
              <a:custGeom>
                <a:avLst/>
                <a:gdLst/>
                <a:ahLst/>
                <a:cxnLst/>
                <a:rect l="l" t="t" r="r" b="b"/>
                <a:pathLst>
                  <a:path w="1466" h="1323" extrusionOk="0">
                    <a:moveTo>
                      <a:pt x="736" y="1"/>
                    </a:moveTo>
                    <a:cubicBezTo>
                      <a:pt x="663" y="1"/>
                      <a:pt x="589" y="14"/>
                      <a:pt x="516" y="42"/>
                    </a:cubicBezTo>
                    <a:cubicBezTo>
                      <a:pt x="163" y="178"/>
                      <a:pt x="1" y="557"/>
                      <a:pt x="109" y="883"/>
                    </a:cubicBezTo>
                    <a:cubicBezTo>
                      <a:pt x="195" y="1163"/>
                      <a:pt x="452" y="1323"/>
                      <a:pt x="731" y="1323"/>
                    </a:cubicBezTo>
                    <a:cubicBezTo>
                      <a:pt x="803" y="1323"/>
                      <a:pt x="877" y="1312"/>
                      <a:pt x="950" y="1290"/>
                    </a:cubicBezTo>
                    <a:cubicBezTo>
                      <a:pt x="1275" y="1154"/>
                      <a:pt x="1465" y="802"/>
                      <a:pt x="1357" y="449"/>
                    </a:cubicBezTo>
                    <a:cubicBezTo>
                      <a:pt x="1271" y="191"/>
                      <a:pt x="1014" y="1"/>
                      <a:pt x="736" y="1"/>
                    </a:cubicBezTo>
                    <a:close/>
                  </a:path>
                </a:pathLst>
              </a:custGeom>
              <a:solidFill>
                <a:srgbClr val="C2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2786;p34">
                <a:extLst>
                  <a:ext uri="{FF2B5EF4-FFF2-40B4-BE49-F238E27FC236}">
                    <a16:creationId xmlns:a16="http://schemas.microsoft.com/office/drawing/2014/main" id="{2D5928ED-C449-43DE-BA2E-6F96FACD2242}"/>
                  </a:ext>
                </a:extLst>
              </p:cNvPr>
              <p:cNvSpPr/>
              <p:nvPr/>
            </p:nvSpPr>
            <p:spPr>
              <a:xfrm>
                <a:off x="5935583" y="1187661"/>
                <a:ext cx="208109" cy="187656"/>
              </a:xfrm>
              <a:custGeom>
                <a:avLst/>
                <a:gdLst/>
                <a:ahLst/>
                <a:cxnLst/>
                <a:rect l="l" t="t" r="r" b="b"/>
                <a:pathLst>
                  <a:path w="1384" h="1248" extrusionOk="0">
                    <a:moveTo>
                      <a:pt x="685" y="0"/>
                    </a:moveTo>
                    <a:cubicBezTo>
                      <a:pt x="628" y="0"/>
                      <a:pt x="572" y="7"/>
                      <a:pt x="516" y="21"/>
                    </a:cubicBezTo>
                    <a:cubicBezTo>
                      <a:pt x="163" y="129"/>
                      <a:pt x="1" y="482"/>
                      <a:pt x="109" y="807"/>
                    </a:cubicBezTo>
                    <a:cubicBezTo>
                      <a:pt x="195" y="1087"/>
                      <a:pt x="418" y="1248"/>
                      <a:pt x="682" y="1248"/>
                    </a:cubicBezTo>
                    <a:cubicBezTo>
                      <a:pt x="751" y="1248"/>
                      <a:pt x="823" y="1237"/>
                      <a:pt x="896" y="1214"/>
                    </a:cubicBezTo>
                    <a:cubicBezTo>
                      <a:pt x="1221" y="1106"/>
                      <a:pt x="1384" y="780"/>
                      <a:pt x="1303" y="428"/>
                    </a:cubicBezTo>
                    <a:cubicBezTo>
                      <a:pt x="1213" y="158"/>
                      <a:pt x="955" y="0"/>
                      <a:pt x="685" y="0"/>
                    </a:cubicBezTo>
                    <a:close/>
                  </a:path>
                </a:pathLst>
              </a:custGeom>
              <a:solidFill>
                <a:srgbClr val="C2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2787;p34">
                <a:extLst>
                  <a:ext uri="{FF2B5EF4-FFF2-40B4-BE49-F238E27FC236}">
                    <a16:creationId xmlns:a16="http://schemas.microsoft.com/office/drawing/2014/main" id="{6EF1F731-A020-4B4C-AB51-8581952D7C76}"/>
                  </a:ext>
                </a:extLst>
              </p:cNvPr>
              <p:cNvSpPr/>
              <p:nvPr/>
            </p:nvSpPr>
            <p:spPr>
              <a:xfrm>
                <a:off x="5813183" y="899404"/>
                <a:ext cx="167359" cy="146155"/>
              </a:xfrm>
              <a:custGeom>
                <a:avLst/>
                <a:gdLst/>
                <a:ahLst/>
                <a:cxnLst/>
                <a:rect l="l" t="t" r="r" b="b"/>
                <a:pathLst>
                  <a:path w="1113" h="972" extrusionOk="0">
                    <a:moveTo>
                      <a:pt x="518" y="0"/>
                    </a:moveTo>
                    <a:cubicBezTo>
                      <a:pt x="481" y="0"/>
                      <a:pt x="444" y="4"/>
                      <a:pt x="408" y="12"/>
                    </a:cubicBezTo>
                    <a:cubicBezTo>
                      <a:pt x="136" y="93"/>
                      <a:pt x="1" y="365"/>
                      <a:pt x="109" y="636"/>
                    </a:cubicBezTo>
                    <a:cubicBezTo>
                      <a:pt x="151" y="844"/>
                      <a:pt x="320" y="972"/>
                      <a:pt x="518" y="972"/>
                    </a:cubicBezTo>
                    <a:cubicBezTo>
                      <a:pt x="579" y="972"/>
                      <a:pt x="643" y="960"/>
                      <a:pt x="706" y="934"/>
                    </a:cubicBezTo>
                    <a:cubicBezTo>
                      <a:pt x="977" y="853"/>
                      <a:pt x="1113" y="582"/>
                      <a:pt x="1032" y="310"/>
                    </a:cubicBezTo>
                    <a:cubicBezTo>
                      <a:pt x="939" y="126"/>
                      <a:pt x="729" y="0"/>
                      <a:pt x="518" y="0"/>
                    </a:cubicBezTo>
                    <a:close/>
                  </a:path>
                </a:pathLst>
              </a:custGeom>
              <a:solidFill>
                <a:srgbClr val="C2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2788;p34">
                <a:extLst>
                  <a:ext uri="{FF2B5EF4-FFF2-40B4-BE49-F238E27FC236}">
                    <a16:creationId xmlns:a16="http://schemas.microsoft.com/office/drawing/2014/main" id="{2C3C644B-B7D1-4492-8BB7-DF26F6317FBC}"/>
                  </a:ext>
                </a:extLst>
              </p:cNvPr>
              <p:cNvSpPr/>
              <p:nvPr/>
            </p:nvSpPr>
            <p:spPr>
              <a:xfrm>
                <a:off x="5519515" y="745276"/>
                <a:ext cx="212319" cy="189610"/>
              </a:xfrm>
              <a:custGeom>
                <a:avLst/>
                <a:gdLst/>
                <a:ahLst/>
                <a:cxnLst/>
                <a:rect l="l" t="t" r="r" b="b"/>
                <a:pathLst>
                  <a:path w="1412" h="1261" extrusionOk="0">
                    <a:moveTo>
                      <a:pt x="708" y="0"/>
                    </a:moveTo>
                    <a:cubicBezTo>
                      <a:pt x="636" y="0"/>
                      <a:pt x="562" y="11"/>
                      <a:pt x="489" y="34"/>
                    </a:cubicBezTo>
                    <a:cubicBezTo>
                      <a:pt x="164" y="115"/>
                      <a:pt x="1" y="495"/>
                      <a:pt x="82" y="847"/>
                    </a:cubicBezTo>
                    <a:cubicBezTo>
                      <a:pt x="168" y="1105"/>
                      <a:pt x="424" y="1260"/>
                      <a:pt x="688" y="1260"/>
                    </a:cubicBezTo>
                    <a:cubicBezTo>
                      <a:pt x="758" y="1260"/>
                      <a:pt x="828" y="1250"/>
                      <a:pt x="896" y="1227"/>
                    </a:cubicBezTo>
                    <a:cubicBezTo>
                      <a:pt x="1249" y="1146"/>
                      <a:pt x="1411" y="766"/>
                      <a:pt x="1303" y="440"/>
                    </a:cubicBezTo>
                    <a:cubicBezTo>
                      <a:pt x="1238" y="161"/>
                      <a:pt x="986" y="0"/>
                      <a:pt x="708" y="0"/>
                    </a:cubicBezTo>
                    <a:close/>
                  </a:path>
                </a:pathLst>
              </a:custGeom>
              <a:solidFill>
                <a:srgbClr val="C2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2789;p34">
                <a:extLst>
                  <a:ext uri="{FF2B5EF4-FFF2-40B4-BE49-F238E27FC236}">
                    <a16:creationId xmlns:a16="http://schemas.microsoft.com/office/drawing/2014/main" id="{B7B636DD-DDDB-4A12-AD1B-914610E91CB9}"/>
                  </a:ext>
                </a:extLst>
              </p:cNvPr>
              <p:cNvSpPr/>
              <p:nvPr/>
            </p:nvSpPr>
            <p:spPr>
              <a:xfrm>
                <a:off x="5319676" y="1060148"/>
                <a:ext cx="85860" cy="109766"/>
              </a:xfrm>
              <a:custGeom>
                <a:avLst/>
                <a:gdLst/>
                <a:ahLst/>
                <a:cxnLst/>
                <a:rect l="l" t="t" r="r" b="b"/>
                <a:pathLst>
                  <a:path w="571" h="730" extrusionOk="0">
                    <a:moveTo>
                      <a:pt x="164" y="1"/>
                    </a:moveTo>
                    <a:cubicBezTo>
                      <a:pt x="28" y="28"/>
                      <a:pt x="1" y="245"/>
                      <a:pt x="28" y="435"/>
                    </a:cubicBezTo>
                    <a:cubicBezTo>
                      <a:pt x="93" y="608"/>
                      <a:pt x="210" y="730"/>
                      <a:pt x="324" y="730"/>
                    </a:cubicBezTo>
                    <a:cubicBezTo>
                      <a:pt x="352" y="730"/>
                      <a:pt x="381" y="722"/>
                      <a:pt x="408" y="706"/>
                    </a:cubicBezTo>
                    <a:cubicBezTo>
                      <a:pt x="543" y="679"/>
                      <a:pt x="570" y="462"/>
                      <a:pt x="543" y="272"/>
                    </a:cubicBezTo>
                    <a:lnTo>
                      <a:pt x="164" y="1"/>
                    </a:lnTo>
                    <a:close/>
                  </a:path>
                </a:pathLst>
              </a:custGeom>
              <a:solidFill>
                <a:srgbClr val="482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2790;p34">
                <a:extLst>
                  <a:ext uri="{FF2B5EF4-FFF2-40B4-BE49-F238E27FC236}">
                    <a16:creationId xmlns:a16="http://schemas.microsoft.com/office/drawing/2014/main" id="{53920519-EDA0-4E43-8489-73850120E0A9}"/>
                  </a:ext>
                </a:extLst>
              </p:cNvPr>
              <p:cNvSpPr/>
              <p:nvPr/>
            </p:nvSpPr>
            <p:spPr>
              <a:xfrm>
                <a:off x="5568535" y="977896"/>
                <a:ext cx="85860" cy="107661"/>
              </a:xfrm>
              <a:custGeom>
                <a:avLst/>
                <a:gdLst/>
                <a:ahLst/>
                <a:cxnLst/>
                <a:rect l="l" t="t" r="r" b="b"/>
                <a:pathLst>
                  <a:path w="571" h="716" extrusionOk="0">
                    <a:moveTo>
                      <a:pt x="187" y="0"/>
                    </a:moveTo>
                    <a:cubicBezTo>
                      <a:pt x="170" y="0"/>
                      <a:pt x="153" y="2"/>
                      <a:pt x="136" y="5"/>
                    </a:cubicBezTo>
                    <a:lnTo>
                      <a:pt x="0" y="439"/>
                    </a:lnTo>
                    <a:cubicBezTo>
                      <a:pt x="72" y="630"/>
                      <a:pt x="206" y="716"/>
                      <a:pt x="329" y="716"/>
                    </a:cubicBezTo>
                    <a:cubicBezTo>
                      <a:pt x="346" y="716"/>
                      <a:pt x="363" y="714"/>
                      <a:pt x="380" y="711"/>
                    </a:cubicBezTo>
                    <a:cubicBezTo>
                      <a:pt x="516" y="684"/>
                      <a:pt x="570" y="467"/>
                      <a:pt x="516" y="277"/>
                    </a:cubicBezTo>
                    <a:cubicBezTo>
                      <a:pt x="444" y="86"/>
                      <a:pt x="311" y="0"/>
                      <a:pt x="187" y="0"/>
                    </a:cubicBezTo>
                    <a:close/>
                  </a:path>
                </a:pathLst>
              </a:custGeom>
              <a:solidFill>
                <a:srgbClr val="482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2791;p34">
                <a:extLst>
                  <a:ext uri="{FF2B5EF4-FFF2-40B4-BE49-F238E27FC236}">
                    <a16:creationId xmlns:a16="http://schemas.microsoft.com/office/drawing/2014/main" id="{FB69D444-B481-4FCE-BD8E-1446F3BA1400}"/>
                  </a:ext>
                </a:extLst>
              </p:cNvPr>
              <p:cNvSpPr/>
              <p:nvPr/>
            </p:nvSpPr>
            <p:spPr>
              <a:xfrm>
                <a:off x="5425836" y="1087966"/>
                <a:ext cx="153375" cy="84956"/>
              </a:xfrm>
              <a:custGeom>
                <a:avLst/>
                <a:gdLst/>
                <a:ahLst/>
                <a:cxnLst/>
                <a:rect l="l" t="t" r="r" b="b"/>
                <a:pathLst>
                  <a:path w="1020" h="565" extrusionOk="0">
                    <a:moveTo>
                      <a:pt x="624" y="1"/>
                    </a:moveTo>
                    <a:cubicBezTo>
                      <a:pt x="558" y="1"/>
                      <a:pt x="486" y="10"/>
                      <a:pt x="407" y="33"/>
                    </a:cubicBezTo>
                    <a:cubicBezTo>
                      <a:pt x="109" y="141"/>
                      <a:pt x="0" y="440"/>
                      <a:pt x="163" y="548"/>
                    </a:cubicBezTo>
                    <a:cubicBezTo>
                      <a:pt x="190" y="560"/>
                      <a:pt x="213" y="565"/>
                      <a:pt x="235" y="565"/>
                    </a:cubicBezTo>
                    <a:cubicBezTo>
                      <a:pt x="363" y="565"/>
                      <a:pt x="403" y="382"/>
                      <a:pt x="543" y="358"/>
                    </a:cubicBezTo>
                    <a:cubicBezTo>
                      <a:pt x="581" y="344"/>
                      <a:pt x="618" y="339"/>
                      <a:pt x="654" y="339"/>
                    </a:cubicBezTo>
                    <a:cubicBezTo>
                      <a:pt x="742" y="339"/>
                      <a:pt x="821" y="370"/>
                      <a:pt x="879" y="370"/>
                    </a:cubicBezTo>
                    <a:cubicBezTo>
                      <a:pt x="931" y="370"/>
                      <a:pt x="966" y="345"/>
                      <a:pt x="977" y="250"/>
                    </a:cubicBezTo>
                    <a:cubicBezTo>
                      <a:pt x="1020" y="142"/>
                      <a:pt x="875" y="1"/>
                      <a:pt x="624" y="1"/>
                    </a:cubicBezTo>
                    <a:close/>
                  </a:path>
                </a:pathLst>
              </a:custGeom>
              <a:solidFill>
                <a:srgbClr val="482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 name="Google Shape;2792;p34">
              <a:extLst>
                <a:ext uri="{FF2B5EF4-FFF2-40B4-BE49-F238E27FC236}">
                  <a16:creationId xmlns:a16="http://schemas.microsoft.com/office/drawing/2014/main" id="{2A9FDC2D-582E-4268-8025-20B7EC1D8F88}"/>
                </a:ext>
              </a:extLst>
            </p:cNvPr>
            <p:cNvGrpSpPr/>
            <p:nvPr/>
          </p:nvGrpSpPr>
          <p:grpSpPr>
            <a:xfrm>
              <a:off x="5544791" y="2207304"/>
              <a:ext cx="2856427" cy="2834185"/>
              <a:chOff x="6078275" y="2207348"/>
              <a:chExt cx="2728723" cy="2707475"/>
            </a:xfrm>
          </p:grpSpPr>
          <p:sp>
            <p:nvSpPr>
              <p:cNvPr id="74" name="Google Shape;2793;p34">
                <a:extLst>
                  <a:ext uri="{FF2B5EF4-FFF2-40B4-BE49-F238E27FC236}">
                    <a16:creationId xmlns:a16="http://schemas.microsoft.com/office/drawing/2014/main" id="{9F1B6C5E-9CCE-468B-9D18-4F363EF9BB0F}"/>
                  </a:ext>
                </a:extLst>
              </p:cNvPr>
              <p:cNvSpPr/>
              <p:nvPr/>
            </p:nvSpPr>
            <p:spPr>
              <a:xfrm>
                <a:off x="8016696" y="2914924"/>
                <a:ext cx="462914" cy="327543"/>
              </a:xfrm>
              <a:custGeom>
                <a:avLst/>
                <a:gdLst/>
                <a:ahLst/>
                <a:cxnLst/>
                <a:rect l="l" t="t" r="r" b="b"/>
                <a:pathLst>
                  <a:path w="2876" h="2035" extrusionOk="0">
                    <a:moveTo>
                      <a:pt x="2086" y="0"/>
                    </a:moveTo>
                    <a:cubicBezTo>
                      <a:pt x="1974" y="0"/>
                      <a:pt x="1863" y="27"/>
                      <a:pt x="1763" y="82"/>
                    </a:cubicBezTo>
                    <a:cubicBezTo>
                      <a:pt x="1574" y="190"/>
                      <a:pt x="1492" y="326"/>
                      <a:pt x="1438" y="488"/>
                    </a:cubicBezTo>
                    <a:cubicBezTo>
                      <a:pt x="1384" y="651"/>
                      <a:pt x="1275" y="814"/>
                      <a:pt x="1112" y="895"/>
                    </a:cubicBezTo>
                    <a:lnTo>
                      <a:pt x="0" y="1519"/>
                    </a:lnTo>
                    <a:lnTo>
                      <a:pt x="299" y="2034"/>
                    </a:lnTo>
                    <a:lnTo>
                      <a:pt x="1411" y="1411"/>
                    </a:lnTo>
                    <a:cubicBezTo>
                      <a:pt x="1519" y="1338"/>
                      <a:pt x="1652" y="1314"/>
                      <a:pt x="1776" y="1314"/>
                    </a:cubicBezTo>
                    <a:cubicBezTo>
                      <a:pt x="1839" y="1314"/>
                      <a:pt x="1899" y="1320"/>
                      <a:pt x="1953" y="1329"/>
                    </a:cubicBezTo>
                    <a:cubicBezTo>
                      <a:pt x="2003" y="1339"/>
                      <a:pt x="2056" y="1345"/>
                      <a:pt x="2113" y="1345"/>
                    </a:cubicBezTo>
                    <a:cubicBezTo>
                      <a:pt x="2212" y="1345"/>
                      <a:pt x="2321" y="1327"/>
                      <a:pt x="2442" y="1275"/>
                    </a:cubicBezTo>
                    <a:cubicBezTo>
                      <a:pt x="2767" y="1058"/>
                      <a:pt x="2876" y="651"/>
                      <a:pt x="2659" y="326"/>
                    </a:cubicBezTo>
                    <a:cubicBezTo>
                      <a:pt x="2532" y="109"/>
                      <a:pt x="2309" y="0"/>
                      <a:pt x="2086" y="0"/>
                    </a:cubicBez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794;p34">
                <a:extLst>
                  <a:ext uri="{FF2B5EF4-FFF2-40B4-BE49-F238E27FC236}">
                    <a16:creationId xmlns:a16="http://schemas.microsoft.com/office/drawing/2014/main" id="{34910345-6677-4B21-8057-0779F24B0071}"/>
                  </a:ext>
                </a:extLst>
              </p:cNvPr>
              <p:cNvSpPr/>
              <p:nvPr/>
            </p:nvSpPr>
            <p:spPr>
              <a:xfrm>
                <a:off x="8082206" y="3678836"/>
                <a:ext cx="484643" cy="287305"/>
              </a:xfrm>
              <a:custGeom>
                <a:avLst/>
                <a:gdLst/>
                <a:ahLst/>
                <a:cxnLst/>
                <a:rect l="l" t="t" r="r" b="b"/>
                <a:pathLst>
                  <a:path w="3011" h="1785" extrusionOk="0">
                    <a:moveTo>
                      <a:pt x="190" y="1"/>
                    </a:moveTo>
                    <a:lnTo>
                      <a:pt x="0" y="543"/>
                    </a:lnTo>
                    <a:lnTo>
                      <a:pt x="1221" y="1032"/>
                    </a:lnTo>
                    <a:cubicBezTo>
                      <a:pt x="1384" y="1086"/>
                      <a:pt x="1519" y="1221"/>
                      <a:pt x="1628" y="1411"/>
                    </a:cubicBezTo>
                    <a:cubicBezTo>
                      <a:pt x="1709" y="1547"/>
                      <a:pt x="1845" y="1683"/>
                      <a:pt x="1980" y="1737"/>
                    </a:cubicBezTo>
                    <a:cubicBezTo>
                      <a:pt x="2063" y="1769"/>
                      <a:pt x="2149" y="1784"/>
                      <a:pt x="2233" y="1784"/>
                    </a:cubicBezTo>
                    <a:cubicBezTo>
                      <a:pt x="2509" y="1784"/>
                      <a:pt x="2772" y="1621"/>
                      <a:pt x="2875" y="1330"/>
                    </a:cubicBezTo>
                    <a:cubicBezTo>
                      <a:pt x="3011" y="1004"/>
                      <a:pt x="2794" y="598"/>
                      <a:pt x="2469" y="489"/>
                    </a:cubicBezTo>
                    <a:cubicBezTo>
                      <a:pt x="2387" y="448"/>
                      <a:pt x="2299" y="428"/>
                      <a:pt x="2211" y="428"/>
                    </a:cubicBezTo>
                    <a:cubicBezTo>
                      <a:pt x="2123" y="428"/>
                      <a:pt x="2035" y="448"/>
                      <a:pt x="1953" y="489"/>
                    </a:cubicBezTo>
                    <a:cubicBezTo>
                      <a:pt x="1872" y="516"/>
                      <a:pt x="1777" y="530"/>
                      <a:pt x="1682" y="530"/>
                    </a:cubicBezTo>
                    <a:cubicBezTo>
                      <a:pt x="1587" y="530"/>
                      <a:pt x="1492" y="516"/>
                      <a:pt x="1411" y="489"/>
                    </a:cubicBezTo>
                    <a:lnTo>
                      <a:pt x="190" y="1"/>
                    </a:ln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795;p34">
                <a:extLst>
                  <a:ext uri="{FF2B5EF4-FFF2-40B4-BE49-F238E27FC236}">
                    <a16:creationId xmlns:a16="http://schemas.microsoft.com/office/drawing/2014/main" id="{0B6FFD05-D37E-4723-A48E-8BBEAA2A9262}"/>
                  </a:ext>
                </a:extLst>
              </p:cNvPr>
              <p:cNvSpPr/>
              <p:nvPr/>
            </p:nvSpPr>
            <p:spPr>
              <a:xfrm>
                <a:off x="7584523" y="2465043"/>
                <a:ext cx="283929" cy="480612"/>
              </a:xfrm>
              <a:custGeom>
                <a:avLst/>
                <a:gdLst/>
                <a:ahLst/>
                <a:cxnLst/>
                <a:rect l="l" t="t" r="r" b="b"/>
                <a:pathLst>
                  <a:path w="1764" h="2986" extrusionOk="0">
                    <a:moveTo>
                      <a:pt x="1005" y="0"/>
                    </a:moveTo>
                    <a:cubicBezTo>
                      <a:pt x="714" y="0"/>
                      <a:pt x="437" y="195"/>
                      <a:pt x="326" y="463"/>
                    </a:cubicBezTo>
                    <a:cubicBezTo>
                      <a:pt x="271" y="625"/>
                      <a:pt x="298" y="815"/>
                      <a:pt x="380" y="978"/>
                    </a:cubicBezTo>
                    <a:cubicBezTo>
                      <a:pt x="434" y="1141"/>
                      <a:pt x="434" y="1358"/>
                      <a:pt x="407" y="1520"/>
                    </a:cubicBezTo>
                    <a:lnTo>
                      <a:pt x="0" y="2768"/>
                    </a:lnTo>
                    <a:lnTo>
                      <a:pt x="570" y="2985"/>
                    </a:lnTo>
                    <a:lnTo>
                      <a:pt x="977" y="1710"/>
                    </a:lnTo>
                    <a:cubicBezTo>
                      <a:pt x="1058" y="1548"/>
                      <a:pt x="1194" y="1385"/>
                      <a:pt x="1356" y="1276"/>
                    </a:cubicBezTo>
                    <a:cubicBezTo>
                      <a:pt x="1465" y="1141"/>
                      <a:pt x="1546" y="1032"/>
                      <a:pt x="1628" y="869"/>
                    </a:cubicBezTo>
                    <a:cubicBezTo>
                      <a:pt x="1763" y="490"/>
                      <a:pt x="1546" y="137"/>
                      <a:pt x="1194" y="29"/>
                    </a:cubicBezTo>
                    <a:cubicBezTo>
                      <a:pt x="1131" y="9"/>
                      <a:pt x="1068" y="0"/>
                      <a:pt x="1005" y="0"/>
                    </a:cubicBez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796;p34">
                <a:extLst>
                  <a:ext uri="{FF2B5EF4-FFF2-40B4-BE49-F238E27FC236}">
                    <a16:creationId xmlns:a16="http://schemas.microsoft.com/office/drawing/2014/main" id="{378466BD-B04A-4BA8-BB84-DD6FEF214FB4}"/>
                  </a:ext>
                </a:extLst>
              </p:cNvPr>
              <p:cNvSpPr/>
              <p:nvPr/>
            </p:nvSpPr>
            <p:spPr>
              <a:xfrm>
                <a:off x="7706690" y="4124210"/>
                <a:ext cx="331894" cy="453893"/>
              </a:xfrm>
              <a:custGeom>
                <a:avLst/>
                <a:gdLst/>
                <a:ahLst/>
                <a:cxnLst/>
                <a:rect l="l" t="t" r="r" b="b"/>
                <a:pathLst>
                  <a:path w="2062" h="2820" extrusionOk="0">
                    <a:moveTo>
                      <a:pt x="543" y="0"/>
                    </a:moveTo>
                    <a:lnTo>
                      <a:pt x="1" y="272"/>
                    </a:lnTo>
                    <a:lnTo>
                      <a:pt x="597" y="1411"/>
                    </a:lnTo>
                    <a:cubicBezTo>
                      <a:pt x="706" y="1574"/>
                      <a:pt x="733" y="1791"/>
                      <a:pt x="652" y="1953"/>
                    </a:cubicBezTo>
                    <a:cubicBezTo>
                      <a:pt x="597" y="2116"/>
                      <a:pt x="624" y="2306"/>
                      <a:pt x="706" y="2469"/>
                    </a:cubicBezTo>
                    <a:cubicBezTo>
                      <a:pt x="806" y="2688"/>
                      <a:pt x="1052" y="2820"/>
                      <a:pt x="1306" y="2820"/>
                    </a:cubicBezTo>
                    <a:cubicBezTo>
                      <a:pt x="1396" y="2820"/>
                      <a:pt x="1488" y="2803"/>
                      <a:pt x="1574" y="2767"/>
                    </a:cubicBezTo>
                    <a:cubicBezTo>
                      <a:pt x="1926" y="2604"/>
                      <a:pt x="2062" y="2198"/>
                      <a:pt x="1872" y="1845"/>
                    </a:cubicBezTo>
                    <a:cubicBezTo>
                      <a:pt x="1818" y="1709"/>
                      <a:pt x="1682" y="1628"/>
                      <a:pt x="1547" y="1547"/>
                    </a:cubicBezTo>
                    <a:cubicBezTo>
                      <a:pt x="1384" y="1465"/>
                      <a:pt x="1221" y="1357"/>
                      <a:pt x="1140" y="1167"/>
                    </a:cubicBezTo>
                    <a:lnTo>
                      <a:pt x="543" y="0"/>
                    </a:ln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797;p34">
                <a:extLst>
                  <a:ext uri="{FF2B5EF4-FFF2-40B4-BE49-F238E27FC236}">
                    <a16:creationId xmlns:a16="http://schemas.microsoft.com/office/drawing/2014/main" id="{B3A33F2F-5FAB-4A42-A864-1F1FC1B86018}"/>
                  </a:ext>
                </a:extLst>
              </p:cNvPr>
              <p:cNvSpPr/>
              <p:nvPr/>
            </p:nvSpPr>
            <p:spPr>
              <a:xfrm>
                <a:off x="6344500" y="3051256"/>
                <a:ext cx="484804" cy="287305"/>
              </a:xfrm>
              <a:custGeom>
                <a:avLst/>
                <a:gdLst/>
                <a:ahLst/>
                <a:cxnLst/>
                <a:rect l="l" t="t" r="r" b="b"/>
                <a:pathLst>
                  <a:path w="3012" h="1785" extrusionOk="0">
                    <a:moveTo>
                      <a:pt x="776" y="1"/>
                    </a:moveTo>
                    <a:cubicBezTo>
                      <a:pt x="501" y="1"/>
                      <a:pt x="240" y="159"/>
                      <a:pt x="137" y="428"/>
                    </a:cubicBezTo>
                    <a:cubicBezTo>
                      <a:pt x="1" y="754"/>
                      <a:pt x="164" y="1160"/>
                      <a:pt x="516" y="1296"/>
                    </a:cubicBezTo>
                    <a:cubicBezTo>
                      <a:pt x="584" y="1337"/>
                      <a:pt x="659" y="1357"/>
                      <a:pt x="743" y="1357"/>
                    </a:cubicBezTo>
                    <a:cubicBezTo>
                      <a:pt x="828" y="1357"/>
                      <a:pt x="923" y="1337"/>
                      <a:pt x="1032" y="1296"/>
                    </a:cubicBezTo>
                    <a:cubicBezTo>
                      <a:pt x="1127" y="1269"/>
                      <a:pt x="1228" y="1255"/>
                      <a:pt x="1327" y="1255"/>
                    </a:cubicBezTo>
                    <a:cubicBezTo>
                      <a:pt x="1425" y="1255"/>
                      <a:pt x="1520" y="1269"/>
                      <a:pt x="1601" y="1296"/>
                    </a:cubicBezTo>
                    <a:lnTo>
                      <a:pt x="2822" y="1784"/>
                    </a:lnTo>
                    <a:lnTo>
                      <a:pt x="3012" y="1242"/>
                    </a:lnTo>
                    <a:lnTo>
                      <a:pt x="1791" y="754"/>
                    </a:lnTo>
                    <a:cubicBezTo>
                      <a:pt x="1628" y="672"/>
                      <a:pt x="1466" y="564"/>
                      <a:pt x="1384" y="374"/>
                    </a:cubicBezTo>
                    <a:cubicBezTo>
                      <a:pt x="1330" y="238"/>
                      <a:pt x="1194" y="103"/>
                      <a:pt x="1032" y="48"/>
                    </a:cubicBezTo>
                    <a:cubicBezTo>
                      <a:pt x="948" y="16"/>
                      <a:pt x="861" y="1"/>
                      <a:pt x="776" y="1"/>
                    </a:cubicBez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798;p34">
                <a:extLst>
                  <a:ext uri="{FF2B5EF4-FFF2-40B4-BE49-F238E27FC236}">
                    <a16:creationId xmlns:a16="http://schemas.microsoft.com/office/drawing/2014/main" id="{6D842550-6177-4A75-8184-D2E016BC00F5}"/>
                  </a:ext>
                </a:extLst>
              </p:cNvPr>
              <p:cNvSpPr/>
              <p:nvPr/>
            </p:nvSpPr>
            <p:spPr>
              <a:xfrm>
                <a:off x="6366390" y="3774928"/>
                <a:ext cx="476112" cy="331245"/>
              </a:xfrm>
              <a:custGeom>
                <a:avLst/>
                <a:gdLst/>
                <a:ahLst/>
                <a:cxnLst/>
                <a:rect l="l" t="t" r="r" b="b"/>
                <a:pathLst>
                  <a:path w="2958" h="2058" extrusionOk="0">
                    <a:moveTo>
                      <a:pt x="2659" y="1"/>
                    </a:moveTo>
                    <a:lnTo>
                      <a:pt x="1492" y="624"/>
                    </a:lnTo>
                    <a:cubicBezTo>
                      <a:pt x="1370" y="685"/>
                      <a:pt x="1218" y="716"/>
                      <a:pt x="1080" y="716"/>
                    </a:cubicBezTo>
                    <a:cubicBezTo>
                      <a:pt x="1035" y="716"/>
                      <a:pt x="991" y="713"/>
                      <a:pt x="950" y="706"/>
                    </a:cubicBezTo>
                    <a:cubicBezTo>
                      <a:pt x="890" y="696"/>
                      <a:pt x="831" y="690"/>
                      <a:pt x="770" y="690"/>
                    </a:cubicBezTo>
                    <a:cubicBezTo>
                      <a:pt x="664" y="690"/>
                      <a:pt x="555" y="708"/>
                      <a:pt x="435" y="760"/>
                    </a:cubicBezTo>
                    <a:cubicBezTo>
                      <a:pt x="109" y="950"/>
                      <a:pt x="1" y="1384"/>
                      <a:pt x="163" y="1682"/>
                    </a:cubicBezTo>
                    <a:cubicBezTo>
                      <a:pt x="309" y="1919"/>
                      <a:pt x="540" y="2058"/>
                      <a:pt x="775" y="2058"/>
                    </a:cubicBezTo>
                    <a:cubicBezTo>
                      <a:pt x="890" y="2058"/>
                      <a:pt x="1006" y="2025"/>
                      <a:pt x="1113" y="1954"/>
                    </a:cubicBezTo>
                    <a:cubicBezTo>
                      <a:pt x="1248" y="1899"/>
                      <a:pt x="1357" y="1764"/>
                      <a:pt x="1465" y="1574"/>
                    </a:cubicBezTo>
                    <a:cubicBezTo>
                      <a:pt x="1519" y="1411"/>
                      <a:pt x="1628" y="1248"/>
                      <a:pt x="1791" y="1140"/>
                    </a:cubicBezTo>
                    <a:lnTo>
                      <a:pt x="2957" y="489"/>
                    </a:lnTo>
                    <a:lnTo>
                      <a:pt x="2659" y="1"/>
                    </a:ln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799;p34">
                <a:extLst>
                  <a:ext uri="{FF2B5EF4-FFF2-40B4-BE49-F238E27FC236}">
                    <a16:creationId xmlns:a16="http://schemas.microsoft.com/office/drawing/2014/main" id="{1061D026-1BEE-4D1A-A047-4917B3149CA8}"/>
                  </a:ext>
                </a:extLst>
              </p:cNvPr>
              <p:cNvSpPr/>
              <p:nvPr/>
            </p:nvSpPr>
            <p:spPr>
              <a:xfrm>
                <a:off x="6881618" y="2513492"/>
                <a:ext cx="327549" cy="458239"/>
              </a:xfrm>
              <a:custGeom>
                <a:avLst/>
                <a:gdLst/>
                <a:ahLst/>
                <a:cxnLst/>
                <a:rect l="l" t="t" r="r" b="b"/>
                <a:pathLst>
                  <a:path w="2035" h="2847" extrusionOk="0">
                    <a:moveTo>
                      <a:pt x="742" y="1"/>
                    </a:moveTo>
                    <a:cubicBezTo>
                      <a:pt x="648" y="1"/>
                      <a:pt x="553" y="18"/>
                      <a:pt x="461" y="53"/>
                    </a:cubicBezTo>
                    <a:cubicBezTo>
                      <a:pt x="136" y="243"/>
                      <a:pt x="0" y="650"/>
                      <a:pt x="163" y="975"/>
                    </a:cubicBezTo>
                    <a:cubicBezTo>
                      <a:pt x="217" y="1138"/>
                      <a:pt x="353" y="1247"/>
                      <a:pt x="488" y="1274"/>
                    </a:cubicBezTo>
                    <a:cubicBezTo>
                      <a:pt x="678" y="1355"/>
                      <a:pt x="814" y="1491"/>
                      <a:pt x="895" y="1653"/>
                    </a:cubicBezTo>
                    <a:lnTo>
                      <a:pt x="1492" y="2847"/>
                    </a:lnTo>
                    <a:lnTo>
                      <a:pt x="2034" y="2576"/>
                    </a:lnTo>
                    <a:lnTo>
                      <a:pt x="1438" y="1409"/>
                    </a:lnTo>
                    <a:cubicBezTo>
                      <a:pt x="1356" y="1247"/>
                      <a:pt x="1302" y="1057"/>
                      <a:pt x="1383" y="867"/>
                    </a:cubicBezTo>
                    <a:cubicBezTo>
                      <a:pt x="1438" y="704"/>
                      <a:pt x="1411" y="541"/>
                      <a:pt x="1356" y="379"/>
                    </a:cubicBezTo>
                    <a:cubicBezTo>
                      <a:pt x="1256" y="138"/>
                      <a:pt x="1007" y="1"/>
                      <a:pt x="742" y="1"/>
                    </a:cubicBez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800;p34">
                <a:extLst>
                  <a:ext uri="{FF2B5EF4-FFF2-40B4-BE49-F238E27FC236}">
                    <a16:creationId xmlns:a16="http://schemas.microsoft.com/office/drawing/2014/main" id="{C05A0639-E4AD-4D82-AAA9-B3DAF22D433C}"/>
                  </a:ext>
                </a:extLst>
              </p:cNvPr>
              <p:cNvSpPr/>
              <p:nvPr/>
            </p:nvSpPr>
            <p:spPr>
              <a:xfrm>
                <a:off x="6977549" y="4159138"/>
                <a:ext cx="283929" cy="480612"/>
              </a:xfrm>
              <a:custGeom>
                <a:avLst/>
                <a:gdLst/>
                <a:ahLst/>
                <a:cxnLst/>
                <a:rect l="l" t="t" r="r" b="b"/>
                <a:pathLst>
                  <a:path w="1764" h="2986" extrusionOk="0">
                    <a:moveTo>
                      <a:pt x="1194" y="0"/>
                    </a:moveTo>
                    <a:lnTo>
                      <a:pt x="787" y="1248"/>
                    </a:lnTo>
                    <a:cubicBezTo>
                      <a:pt x="706" y="1438"/>
                      <a:pt x="570" y="1601"/>
                      <a:pt x="408" y="1709"/>
                    </a:cubicBezTo>
                    <a:cubicBezTo>
                      <a:pt x="299" y="1818"/>
                      <a:pt x="218" y="1953"/>
                      <a:pt x="137" y="2116"/>
                    </a:cubicBezTo>
                    <a:cubicBezTo>
                      <a:pt x="1" y="2496"/>
                      <a:pt x="218" y="2848"/>
                      <a:pt x="570" y="2957"/>
                    </a:cubicBezTo>
                    <a:cubicBezTo>
                      <a:pt x="633" y="2976"/>
                      <a:pt x="696" y="2985"/>
                      <a:pt x="759" y="2985"/>
                    </a:cubicBezTo>
                    <a:cubicBezTo>
                      <a:pt x="1050" y="2985"/>
                      <a:pt x="1327" y="2791"/>
                      <a:pt x="1438" y="2523"/>
                    </a:cubicBezTo>
                    <a:cubicBezTo>
                      <a:pt x="1493" y="2360"/>
                      <a:pt x="1466" y="2170"/>
                      <a:pt x="1384" y="2008"/>
                    </a:cubicBezTo>
                    <a:cubicBezTo>
                      <a:pt x="1330" y="1845"/>
                      <a:pt x="1330" y="1628"/>
                      <a:pt x="1357" y="1465"/>
                    </a:cubicBezTo>
                    <a:lnTo>
                      <a:pt x="1764" y="217"/>
                    </a:lnTo>
                    <a:lnTo>
                      <a:pt x="1194" y="0"/>
                    </a:ln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801;p34">
                <a:extLst>
                  <a:ext uri="{FF2B5EF4-FFF2-40B4-BE49-F238E27FC236}">
                    <a16:creationId xmlns:a16="http://schemas.microsoft.com/office/drawing/2014/main" id="{19424791-6D3D-4761-804D-1557B9EDA2E9}"/>
                  </a:ext>
                </a:extLst>
              </p:cNvPr>
              <p:cNvSpPr/>
              <p:nvPr/>
            </p:nvSpPr>
            <p:spPr>
              <a:xfrm>
                <a:off x="6632776" y="2782455"/>
                <a:ext cx="1628568" cy="1566575"/>
              </a:xfrm>
              <a:custGeom>
                <a:avLst/>
                <a:gdLst/>
                <a:ahLst/>
                <a:cxnLst/>
                <a:rect l="l" t="t" r="r" b="b"/>
                <a:pathLst>
                  <a:path w="10118" h="9733" extrusionOk="0">
                    <a:moveTo>
                      <a:pt x="5024" y="0"/>
                    </a:moveTo>
                    <a:cubicBezTo>
                      <a:pt x="4923" y="0"/>
                      <a:pt x="4822" y="3"/>
                      <a:pt x="4720" y="9"/>
                    </a:cubicBezTo>
                    <a:cubicBezTo>
                      <a:pt x="2034" y="226"/>
                      <a:pt x="0" y="2532"/>
                      <a:pt x="217" y="5217"/>
                    </a:cubicBezTo>
                    <a:cubicBezTo>
                      <a:pt x="399" y="7760"/>
                      <a:pt x="2517" y="9732"/>
                      <a:pt x="5051" y="9732"/>
                    </a:cubicBezTo>
                    <a:cubicBezTo>
                      <a:pt x="5166" y="9732"/>
                      <a:pt x="5281" y="9728"/>
                      <a:pt x="5398" y="9720"/>
                    </a:cubicBezTo>
                    <a:cubicBezTo>
                      <a:pt x="8083" y="9503"/>
                      <a:pt x="10117" y="7197"/>
                      <a:pt x="9900" y="4539"/>
                    </a:cubicBezTo>
                    <a:cubicBezTo>
                      <a:pt x="9718" y="1956"/>
                      <a:pt x="7577" y="0"/>
                      <a:pt x="5024" y="0"/>
                    </a:cubicBez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802;p34">
                <a:extLst>
                  <a:ext uri="{FF2B5EF4-FFF2-40B4-BE49-F238E27FC236}">
                    <a16:creationId xmlns:a16="http://schemas.microsoft.com/office/drawing/2014/main" id="{B0DE82FC-20BA-49AD-9384-7FF048B820F0}"/>
                  </a:ext>
                </a:extLst>
              </p:cNvPr>
              <p:cNvSpPr/>
              <p:nvPr/>
            </p:nvSpPr>
            <p:spPr>
              <a:xfrm>
                <a:off x="7200315" y="2207348"/>
                <a:ext cx="323203" cy="685829"/>
              </a:xfrm>
              <a:custGeom>
                <a:avLst/>
                <a:gdLst/>
                <a:ahLst/>
                <a:cxnLst/>
                <a:rect l="l" t="t" r="r" b="b"/>
                <a:pathLst>
                  <a:path w="2008" h="4261" extrusionOk="0">
                    <a:moveTo>
                      <a:pt x="976" y="1"/>
                    </a:moveTo>
                    <a:cubicBezTo>
                      <a:pt x="958" y="1"/>
                      <a:pt x="940" y="1"/>
                      <a:pt x="922" y="2"/>
                    </a:cubicBezTo>
                    <a:cubicBezTo>
                      <a:pt x="407" y="56"/>
                      <a:pt x="0" y="545"/>
                      <a:pt x="54" y="1060"/>
                    </a:cubicBezTo>
                    <a:cubicBezTo>
                      <a:pt x="82" y="1331"/>
                      <a:pt x="163" y="1521"/>
                      <a:pt x="353" y="1684"/>
                    </a:cubicBezTo>
                    <a:cubicBezTo>
                      <a:pt x="543" y="1874"/>
                      <a:pt x="651" y="2145"/>
                      <a:pt x="678" y="2416"/>
                    </a:cubicBezTo>
                    <a:lnTo>
                      <a:pt x="814" y="4261"/>
                    </a:lnTo>
                    <a:lnTo>
                      <a:pt x="1655" y="4206"/>
                    </a:lnTo>
                    <a:lnTo>
                      <a:pt x="1519" y="2335"/>
                    </a:lnTo>
                    <a:cubicBezTo>
                      <a:pt x="1492" y="2064"/>
                      <a:pt x="1601" y="1792"/>
                      <a:pt x="1763" y="1548"/>
                    </a:cubicBezTo>
                    <a:cubicBezTo>
                      <a:pt x="1953" y="1385"/>
                      <a:pt x="2007" y="1141"/>
                      <a:pt x="2007" y="924"/>
                    </a:cubicBezTo>
                    <a:cubicBezTo>
                      <a:pt x="1981" y="399"/>
                      <a:pt x="1522" y="1"/>
                      <a:pt x="976" y="1"/>
                    </a:cubicBez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2803;p34">
                <a:extLst>
                  <a:ext uri="{FF2B5EF4-FFF2-40B4-BE49-F238E27FC236}">
                    <a16:creationId xmlns:a16="http://schemas.microsoft.com/office/drawing/2014/main" id="{28C5D095-54AC-4C3D-BDAB-CA9E2391EED3}"/>
                  </a:ext>
                </a:extLst>
              </p:cNvPr>
              <p:cNvSpPr/>
              <p:nvPr/>
            </p:nvSpPr>
            <p:spPr>
              <a:xfrm>
                <a:off x="8108281" y="3233301"/>
                <a:ext cx="698717" cy="311448"/>
              </a:xfrm>
              <a:custGeom>
                <a:avLst/>
                <a:gdLst/>
                <a:ahLst/>
                <a:cxnLst/>
                <a:rect l="l" t="t" r="r" b="b"/>
                <a:pathLst>
                  <a:path w="4341" h="1935" extrusionOk="0">
                    <a:moveTo>
                      <a:pt x="3233" y="1"/>
                    </a:moveTo>
                    <a:cubicBezTo>
                      <a:pt x="3214" y="1"/>
                      <a:pt x="3194" y="1"/>
                      <a:pt x="3174" y="2"/>
                    </a:cubicBezTo>
                    <a:cubicBezTo>
                      <a:pt x="2903" y="29"/>
                      <a:pt x="2713" y="165"/>
                      <a:pt x="2551" y="328"/>
                    </a:cubicBezTo>
                    <a:cubicBezTo>
                      <a:pt x="2361" y="545"/>
                      <a:pt x="2090" y="653"/>
                      <a:pt x="1873" y="680"/>
                    </a:cubicBezTo>
                    <a:lnTo>
                      <a:pt x="1" y="870"/>
                    </a:lnTo>
                    <a:lnTo>
                      <a:pt x="109" y="1738"/>
                    </a:lnTo>
                    <a:lnTo>
                      <a:pt x="1954" y="1521"/>
                    </a:lnTo>
                    <a:cubicBezTo>
                      <a:pt x="1982" y="1518"/>
                      <a:pt x="2010" y="1517"/>
                      <a:pt x="2038" y="1517"/>
                    </a:cubicBezTo>
                    <a:cubicBezTo>
                      <a:pt x="2281" y="1517"/>
                      <a:pt x="2522" y="1619"/>
                      <a:pt x="2740" y="1765"/>
                    </a:cubicBezTo>
                    <a:cubicBezTo>
                      <a:pt x="2876" y="1878"/>
                      <a:pt x="3068" y="1935"/>
                      <a:pt x="3270" y="1935"/>
                    </a:cubicBezTo>
                    <a:cubicBezTo>
                      <a:pt x="3310" y="1935"/>
                      <a:pt x="3351" y="1933"/>
                      <a:pt x="3391" y="1928"/>
                    </a:cubicBezTo>
                    <a:cubicBezTo>
                      <a:pt x="3934" y="1874"/>
                      <a:pt x="4341" y="1386"/>
                      <a:pt x="4259" y="843"/>
                    </a:cubicBezTo>
                    <a:cubicBezTo>
                      <a:pt x="4207" y="346"/>
                      <a:pt x="3752" y="1"/>
                      <a:pt x="3233" y="1"/>
                    </a:cubicBez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804;p34">
                <a:extLst>
                  <a:ext uri="{FF2B5EF4-FFF2-40B4-BE49-F238E27FC236}">
                    <a16:creationId xmlns:a16="http://schemas.microsoft.com/office/drawing/2014/main" id="{EBB932D3-DF31-47B5-B8E7-B0459E72C308}"/>
                  </a:ext>
                </a:extLst>
              </p:cNvPr>
              <p:cNvSpPr/>
              <p:nvPr/>
            </p:nvSpPr>
            <p:spPr>
              <a:xfrm>
                <a:off x="7383647" y="4224648"/>
                <a:ext cx="314511" cy="690175"/>
              </a:xfrm>
              <a:custGeom>
                <a:avLst/>
                <a:gdLst/>
                <a:ahLst/>
                <a:cxnLst/>
                <a:rect l="l" t="t" r="r" b="b"/>
                <a:pathLst>
                  <a:path w="1954" h="4288" extrusionOk="0">
                    <a:moveTo>
                      <a:pt x="1167" y="0"/>
                    </a:moveTo>
                    <a:lnTo>
                      <a:pt x="326" y="82"/>
                    </a:lnTo>
                    <a:lnTo>
                      <a:pt x="462" y="1953"/>
                    </a:lnTo>
                    <a:cubicBezTo>
                      <a:pt x="462" y="2224"/>
                      <a:pt x="407" y="2496"/>
                      <a:pt x="217" y="2686"/>
                    </a:cubicBezTo>
                    <a:cubicBezTo>
                      <a:pt x="55" y="2848"/>
                      <a:pt x="0" y="3092"/>
                      <a:pt x="0" y="3364"/>
                    </a:cubicBezTo>
                    <a:cubicBezTo>
                      <a:pt x="27" y="3864"/>
                      <a:pt x="462" y="4287"/>
                      <a:pt x="958" y="4287"/>
                    </a:cubicBezTo>
                    <a:cubicBezTo>
                      <a:pt x="973" y="4287"/>
                      <a:pt x="989" y="4287"/>
                      <a:pt x="1004" y="4286"/>
                    </a:cubicBezTo>
                    <a:cubicBezTo>
                      <a:pt x="1546" y="4259"/>
                      <a:pt x="1953" y="3771"/>
                      <a:pt x="1926" y="3228"/>
                    </a:cubicBezTo>
                    <a:cubicBezTo>
                      <a:pt x="1926" y="2957"/>
                      <a:pt x="1818" y="2767"/>
                      <a:pt x="1682" y="2631"/>
                    </a:cubicBezTo>
                    <a:cubicBezTo>
                      <a:pt x="1492" y="2414"/>
                      <a:pt x="1357" y="2143"/>
                      <a:pt x="1302" y="1872"/>
                    </a:cubicBezTo>
                    <a:lnTo>
                      <a:pt x="1167" y="0"/>
                    </a:ln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805;p34">
                <a:extLst>
                  <a:ext uri="{FF2B5EF4-FFF2-40B4-BE49-F238E27FC236}">
                    <a16:creationId xmlns:a16="http://schemas.microsoft.com/office/drawing/2014/main" id="{EA977550-5DD0-4404-B3C4-3D71E99E4CF8}"/>
                  </a:ext>
                </a:extLst>
              </p:cNvPr>
              <p:cNvSpPr/>
              <p:nvPr/>
            </p:nvSpPr>
            <p:spPr>
              <a:xfrm>
                <a:off x="7767854" y="2478886"/>
                <a:ext cx="589587" cy="584589"/>
              </a:xfrm>
              <a:custGeom>
                <a:avLst/>
                <a:gdLst/>
                <a:ahLst/>
                <a:cxnLst/>
                <a:rect l="l" t="t" r="r" b="b"/>
                <a:pathLst>
                  <a:path w="3663" h="3632" extrusionOk="0">
                    <a:moveTo>
                      <a:pt x="2602" y="0"/>
                    </a:moveTo>
                    <a:cubicBezTo>
                      <a:pt x="2350" y="0"/>
                      <a:pt x="2093" y="88"/>
                      <a:pt x="1899" y="268"/>
                    </a:cubicBezTo>
                    <a:cubicBezTo>
                      <a:pt x="1736" y="458"/>
                      <a:pt x="1628" y="729"/>
                      <a:pt x="1628" y="946"/>
                    </a:cubicBezTo>
                    <a:cubicBezTo>
                      <a:pt x="1628" y="1217"/>
                      <a:pt x="1492" y="1462"/>
                      <a:pt x="1329" y="1678"/>
                    </a:cubicBezTo>
                    <a:lnTo>
                      <a:pt x="0" y="3035"/>
                    </a:lnTo>
                    <a:lnTo>
                      <a:pt x="624" y="3631"/>
                    </a:lnTo>
                    <a:lnTo>
                      <a:pt x="1953" y="2275"/>
                    </a:lnTo>
                    <a:cubicBezTo>
                      <a:pt x="2143" y="2085"/>
                      <a:pt x="2414" y="1977"/>
                      <a:pt x="2686" y="1950"/>
                    </a:cubicBezTo>
                    <a:cubicBezTo>
                      <a:pt x="2903" y="1895"/>
                      <a:pt x="3120" y="1814"/>
                      <a:pt x="3309" y="1624"/>
                    </a:cubicBezTo>
                    <a:cubicBezTo>
                      <a:pt x="3662" y="1217"/>
                      <a:pt x="3662" y="621"/>
                      <a:pt x="3255" y="241"/>
                    </a:cubicBezTo>
                    <a:cubicBezTo>
                      <a:pt x="3082" y="81"/>
                      <a:pt x="2845" y="0"/>
                      <a:pt x="2602" y="0"/>
                    </a:cubicBez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806;p34">
                <a:extLst>
                  <a:ext uri="{FF2B5EF4-FFF2-40B4-BE49-F238E27FC236}">
                    <a16:creationId xmlns:a16="http://schemas.microsoft.com/office/drawing/2014/main" id="{CF8D2D8C-1E3A-412C-9307-EE71E6EEFB22}"/>
                  </a:ext>
                </a:extLst>
              </p:cNvPr>
              <p:cNvSpPr/>
              <p:nvPr/>
            </p:nvSpPr>
            <p:spPr>
              <a:xfrm>
                <a:off x="7933802" y="3936531"/>
                <a:ext cx="598118" cy="565274"/>
              </a:xfrm>
              <a:custGeom>
                <a:avLst/>
                <a:gdLst/>
                <a:ahLst/>
                <a:cxnLst/>
                <a:rect l="l" t="t" r="r" b="b"/>
                <a:pathLst>
                  <a:path w="3716" h="3512" extrusionOk="0">
                    <a:moveTo>
                      <a:pt x="570" y="0"/>
                    </a:moveTo>
                    <a:lnTo>
                      <a:pt x="0" y="624"/>
                    </a:lnTo>
                    <a:lnTo>
                      <a:pt x="1709" y="2197"/>
                    </a:lnTo>
                    <a:cubicBezTo>
                      <a:pt x="1763" y="2251"/>
                      <a:pt x="1763" y="2251"/>
                      <a:pt x="1763" y="2279"/>
                    </a:cubicBezTo>
                    <a:cubicBezTo>
                      <a:pt x="1682" y="2658"/>
                      <a:pt x="1790" y="3011"/>
                      <a:pt x="2061" y="3255"/>
                    </a:cubicBezTo>
                    <a:cubicBezTo>
                      <a:pt x="2251" y="3427"/>
                      <a:pt x="2489" y="3511"/>
                      <a:pt x="2725" y="3511"/>
                    </a:cubicBezTo>
                    <a:cubicBezTo>
                      <a:pt x="3198" y="3511"/>
                      <a:pt x="3662" y="3174"/>
                      <a:pt x="3716" y="2523"/>
                    </a:cubicBezTo>
                    <a:cubicBezTo>
                      <a:pt x="3605" y="1881"/>
                      <a:pt x="3134" y="1582"/>
                      <a:pt x="2669" y="1582"/>
                    </a:cubicBezTo>
                    <a:cubicBezTo>
                      <a:pt x="2564" y="1582"/>
                      <a:pt x="2460" y="1598"/>
                      <a:pt x="2360" y="1628"/>
                    </a:cubicBezTo>
                    <a:lnTo>
                      <a:pt x="2333" y="1628"/>
                    </a:lnTo>
                    <a:lnTo>
                      <a:pt x="570" y="0"/>
                    </a:ln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807;p34">
                <a:extLst>
                  <a:ext uri="{FF2B5EF4-FFF2-40B4-BE49-F238E27FC236}">
                    <a16:creationId xmlns:a16="http://schemas.microsoft.com/office/drawing/2014/main" id="{A41D1F0B-2E56-4B3D-B92E-6C20F5557C58}"/>
                  </a:ext>
                </a:extLst>
              </p:cNvPr>
              <p:cNvSpPr/>
              <p:nvPr/>
            </p:nvSpPr>
            <p:spPr>
              <a:xfrm>
                <a:off x="6078275" y="3408264"/>
                <a:ext cx="694371" cy="310321"/>
              </a:xfrm>
              <a:custGeom>
                <a:avLst/>
                <a:gdLst/>
                <a:ahLst/>
                <a:cxnLst/>
                <a:rect l="l" t="t" r="r" b="b"/>
                <a:pathLst>
                  <a:path w="4314" h="1928" extrusionOk="0">
                    <a:moveTo>
                      <a:pt x="950" y="0"/>
                    </a:moveTo>
                    <a:cubicBezTo>
                      <a:pt x="407" y="27"/>
                      <a:pt x="0" y="461"/>
                      <a:pt x="0" y="977"/>
                    </a:cubicBezTo>
                    <a:cubicBezTo>
                      <a:pt x="0" y="1503"/>
                      <a:pt x="434" y="1927"/>
                      <a:pt x="956" y="1927"/>
                    </a:cubicBezTo>
                    <a:cubicBezTo>
                      <a:pt x="972" y="1927"/>
                      <a:pt x="988" y="1927"/>
                      <a:pt x="1004" y="1926"/>
                    </a:cubicBezTo>
                    <a:cubicBezTo>
                      <a:pt x="1248" y="1926"/>
                      <a:pt x="1492" y="1817"/>
                      <a:pt x="1655" y="1655"/>
                    </a:cubicBezTo>
                    <a:cubicBezTo>
                      <a:pt x="1872" y="1465"/>
                      <a:pt x="2143" y="1329"/>
                      <a:pt x="2414" y="1329"/>
                    </a:cubicBezTo>
                    <a:lnTo>
                      <a:pt x="4313" y="1248"/>
                    </a:lnTo>
                    <a:lnTo>
                      <a:pt x="4259" y="407"/>
                    </a:lnTo>
                    <a:lnTo>
                      <a:pt x="2360" y="461"/>
                    </a:lnTo>
                    <a:cubicBezTo>
                      <a:pt x="2312" y="471"/>
                      <a:pt x="2264" y="475"/>
                      <a:pt x="2216" y="475"/>
                    </a:cubicBezTo>
                    <a:cubicBezTo>
                      <a:pt x="1995" y="475"/>
                      <a:pt x="1784" y="378"/>
                      <a:pt x="1628" y="244"/>
                    </a:cubicBezTo>
                    <a:cubicBezTo>
                      <a:pt x="1465" y="109"/>
                      <a:pt x="1221" y="0"/>
                      <a:pt x="950" y="0"/>
                    </a:cubicBez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808;p34">
                <a:extLst>
                  <a:ext uri="{FF2B5EF4-FFF2-40B4-BE49-F238E27FC236}">
                    <a16:creationId xmlns:a16="http://schemas.microsoft.com/office/drawing/2014/main" id="{A3DBD595-29D6-49B5-9A59-E84B67BC33EE}"/>
                  </a:ext>
                </a:extLst>
              </p:cNvPr>
              <p:cNvSpPr/>
              <p:nvPr/>
            </p:nvSpPr>
            <p:spPr>
              <a:xfrm>
                <a:off x="6392626" y="2591879"/>
                <a:ext cx="641899" cy="523909"/>
              </a:xfrm>
              <a:custGeom>
                <a:avLst/>
                <a:gdLst/>
                <a:ahLst/>
                <a:cxnLst/>
                <a:rect l="l" t="t" r="r" b="b"/>
                <a:pathLst>
                  <a:path w="3988" h="3255" extrusionOk="0">
                    <a:moveTo>
                      <a:pt x="1115" y="1"/>
                    </a:moveTo>
                    <a:cubicBezTo>
                      <a:pt x="828" y="1"/>
                      <a:pt x="541" y="118"/>
                      <a:pt x="353" y="353"/>
                    </a:cubicBezTo>
                    <a:cubicBezTo>
                      <a:pt x="0" y="787"/>
                      <a:pt x="82" y="1410"/>
                      <a:pt x="516" y="1736"/>
                    </a:cubicBezTo>
                    <a:cubicBezTo>
                      <a:pt x="686" y="1843"/>
                      <a:pt x="857" y="1916"/>
                      <a:pt x="1041" y="1916"/>
                    </a:cubicBezTo>
                    <a:cubicBezTo>
                      <a:pt x="1091" y="1916"/>
                      <a:pt x="1142" y="1910"/>
                      <a:pt x="1194" y="1899"/>
                    </a:cubicBezTo>
                    <a:cubicBezTo>
                      <a:pt x="1228" y="1895"/>
                      <a:pt x="1263" y="1894"/>
                      <a:pt x="1297" y="1894"/>
                    </a:cubicBezTo>
                    <a:cubicBezTo>
                      <a:pt x="1533" y="1894"/>
                      <a:pt x="1767" y="1974"/>
                      <a:pt x="1980" y="2116"/>
                    </a:cubicBezTo>
                    <a:lnTo>
                      <a:pt x="3472" y="3255"/>
                    </a:lnTo>
                    <a:lnTo>
                      <a:pt x="3988" y="2577"/>
                    </a:lnTo>
                    <a:lnTo>
                      <a:pt x="2496" y="1438"/>
                    </a:lnTo>
                    <a:cubicBezTo>
                      <a:pt x="2279" y="1302"/>
                      <a:pt x="2116" y="1058"/>
                      <a:pt x="2089" y="787"/>
                    </a:cubicBezTo>
                    <a:cubicBezTo>
                      <a:pt x="2035" y="570"/>
                      <a:pt x="1899" y="353"/>
                      <a:pt x="1709" y="190"/>
                    </a:cubicBezTo>
                    <a:cubicBezTo>
                      <a:pt x="1537" y="64"/>
                      <a:pt x="1326" y="1"/>
                      <a:pt x="1115" y="1"/>
                    </a:cubicBez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809;p34">
                <a:extLst>
                  <a:ext uri="{FF2B5EF4-FFF2-40B4-BE49-F238E27FC236}">
                    <a16:creationId xmlns:a16="http://schemas.microsoft.com/office/drawing/2014/main" id="{FC41E4A8-657A-4AD8-AEC5-A9FE84A0F4A6}"/>
                  </a:ext>
                </a:extLst>
              </p:cNvPr>
              <p:cNvSpPr/>
              <p:nvPr/>
            </p:nvSpPr>
            <p:spPr>
              <a:xfrm>
                <a:off x="6471174" y="4019425"/>
                <a:ext cx="550314" cy="610985"/>
              </a:xfrm>
              <a:custGeom>
                <a:avLst/>
                <a:gdLst/>
                <a:ahLst/>
                <a:cxnLst/>
                <a:rect l="l" t="t" r="r" b="b"/>
                <a:pathLst>
                  <a:path w="3419" h="3796" extrusionOk="0">
                    <a:moveTo>
                      <a:pt x="2767" y="1"/>
                    </a:moveTo>
                    <a:lnTo>
                      <a:pt x="1248" y="1872"/>
                    </a:lnTo>
                    <a:lnTo>
                      <a:pt x="1221" y="1872"/>
                    </a:lnTo>
                    <a:cubicBezTo>
                      <a:pt x="1138" y="1853"/>
                      <a:pt x="1055" y="1844"/>
                      <a:pt x="973" y="1844"/>
                    </a:cubicBezTo>
                    <a:cubicBezTo>
                      <a:pt x="469" y="1844"/>
                      <a:pt x="24" y="2203"/>
                      <a:pt x="1" y="2903"/>
                    </a:cubicBezTo>
                    <a:cubicBezTo>
                      <a:pt x="147" y="3506"/>
                      <a:pt x="578" y="3795"/>
                      <a:pt x="1004" y="3795"/>
                    </a:cubicBezTo>
                    <a:cubicBezTo>
                      <a:pt x="1287" y="3795"/>
                      <a:pt x="1569" y="3667"/>
                      <a:pt x="1764" y="3418"/>
                    </a:cubicBezTo>
                    <a:cubicBezTo>
                      <a:pt x="2008" y="3120"/>
                      <a:pt x="2035" y="2740"/>
                      <a:pt x="1926" y="2442"/>
                    </a:cubicBezTo>
                    <a:cubicBezTo>
                      <a:pt x="1899" y="2415"/>
                      <a:pt x="1899" y="2415"/>
                      <a:pt x="1926" y="2360"/>
                    </a:cubicBezTo>
                    <a:lnTo>
                      <a:pt x="3418" y="543"/>
                    </a:lnTo>
                    <a:lnTo>
                      <a:pt x="2767" y="1"/>
                    </a:lnTo>
                    <a:close/>
                  </a:path>
                </a:pathLst>
              </a:custGeom>
              <a:solidFill>
                <a:srgbClr val="E3E1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810;p34">
                <a:extLst>
                  <a:ext uri="{FF2B5EF4-FFF2-40B4-BE49-F238E27FC236}">
                    <a16:creationId xmlns:a16="http://schemas.microsoft.com/office/drawing/2014/main" id="{29379A81-E9A7-4558-82DE-90FD2F0BD0F2}"/>
                  </a:ext>
                </a:extLst>
              </p:cNvPr>
              <p:cNvSpPr/>
              <p:nvPr/>
            </p:nvSpPr>
            <p:spPr>
              <a:xfrm>
                <a:off x="6794217" y="3468462"/>
                <a:ext cx="292621" cy="285051"/>
              </a:xfrm>
              <a:custGeom>
                <a:avLst/>
                <a:gdLst/>
                <a:ahLst/>
                <a:cxnLst/>
                <a:rect l="l" t="t" r="r" b="b"/>
                <a:pathLst>
                  <a:path w="1818" h="1771" extrusionOk="0">
                    <a:moveTo>
                      <a:pt x="945" y="0"/>
                    </a:moveTo>
                    <a:cubicBezTo>
                      <a:pt x="911" y="0"/>
                      <a:pt x="877" y="2"/>
                      <a:pt x="842" y="6"/>
                    </a:cubicBezTo>
                    <a:cubicBezTo>
                      <a:pt x="353" y="33"/>
                      <a:pt x="1" y="467"/>
                      <a:pt x="28" y="955"/>
                    </a:cubicBezTo>
                    <a:cubicBezTo>
                      <a:pt x="54" y="1401"/>
                      <a:pt x="460" y="1770"/>
                      <a:pt x="928" y="1770"/>
                    </a:cubicBezTo>
                    <a:cubicBezTo>
                      <a:pt x="944" y="1770"/>
                      <a:pt x="961" y="1770"/>
                      <a:pt x="977" y="1769"/>
                    </a:cubicBezTo>
                    <a:cubicBezTo>
                      <a:pt x="1438" y="1715"/>
                      <a:pt x="1818" y="1281"/>
                      <a:pt x="1791" y="820"/>
                    </a:cubicBezTo>
                    <a:cubicBezTo>
                      <a:pt x="1766" y="339"/>
                      <a:pt x="1411" y="0"/>
                      <a:pt x="945" y="0"/>
                    </a:cubicBez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2811;p34">
                <a:extLst>
                  <a:ext uri="{FF2B5EF4-FFF2-40B4-BE49-F238E27FC236}">
                    <a16:creationId xmlns:a16="http://schemas.microsoft.com/office/drawing/2014/main" id="{ED414727-FC52-4919-832C-5E5D0C75D044}"/>
                  </a:ext>
                </a:extLst>
              </p:cNvPr>
              <p:cNvSpPr/>
              <p:nvPr/>
            </p:nvSpPr>
            <p:spPr>
              <a:xfrm>
                <a:off x="6995093" y="3861524"/>
                <a:ext cx="327549" cy="315472"/>
              </a:xfrm>
              <a:custGeom>
                <a:avLst/>
                <a:gdLst/>
                <a:ahLst/>
                <a:cxnLst/>
                <a:rect l="l" t="t" r="r" b="b"/>
                <a:pathLst>
                  <a:path w="2035" h="1960" extrusionOk="0">
                    <a:moveTo>
                      <a:pt x="1047" y="0"/>
                    </a:moveTo>
                    <a:cubicBezTo>
                      <a:pt x="1015" y="0"/>
                      <a:pt x="982" y="2"/>
                      <a:pt x="950" y="5"/>
                    </a:cubicBezTo>
                    <a:cubicBezTo>
                      <a:pt x="434" y="59"/>
                      <a:pt x="0" y="493"/>
                      <a:pt x="55" y="1036"/>
                    </a:cubicBezTo>
                    <a:cubicBezTo>
                      <a:pt x="133" y="1561"/>
                      <a:pt x="543" y="1959"/>
                      <a:pt x="1061" y="1959"/>
                    </a:cubicBezTo>
                    <a:cubicBezTo>
                      <a:pt x="1078" y="1959"/>
                      <a:pt x="1095" y="1959"/>
                      <a:pt x="1112" y="1958"/>
                    </a:cubicBezTo>
                    <a:cubicBezTo>
                      <a:pt x="1628" y="1904"/>
                      <a:pt x="2035" y="1443"/>
                      <a:pt x="2008" y="900"/>
                    </a:cubicBezTo>
                    <a:cubicBezTo>
                      <a:pt x="1957" y="390"/>
                      <a:pt x="1546" y="0"/>
                      <a:pt x="1047" y="0"/>
                    </a:cubicBez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2812;p34">
                <a:extLst>
                  <a:ext uri="{FF2B5EF4-FFF2-40B4-BE49-F238E27FC236}">
                    <a16:creationId xmlns:a16="http://schemas.microsoft.com/office/drawing/2014/main" id="{66155300-699B-4970-9A85-60E4B7204938}"/>
                  </a:ext>
                </a:extLst>
              </p:cNvPr>
              <p:cNvSpPr/>
              <p:nvPr/>
            </p:nvSpPr>
            <p:spPr>
              <a:xfrm>
                <a:off x="7440465" y="3674490"/>
                <a:ext cx="165947" cy="153390"/>
              </a:xfrm>
              <a:custGeom>
                <a:avLst/>
                <a:gdLst/>
                <a:ahLst/>
                <a:cxnLst/>
                <a:rect l="l" t="t" r="r" b="b"/>
                <a:pathLst>
                  <a:path w="1031" h="953" extrusionOk="0">
                    <a:moveTo>
                      <a:pt x="488" y="1"/>
                    </a:moveTo>
                    <a:cubicBezTo>
                      <a:pt x="217" y="28"/>
                      <a:pt x="0" y="272"/>
                      <a:pt x="54" y="516"/>
                    </a:cubicBezTo>
                    <a:cubicBezTo>
                      <a:pt x="80" y="770"/>
                      <a:pt x="295" y="953"/>
                      <a:pt x="501" y="953"/>
                    </a:cubicBezTo>
                    <a:cubicBezTo>
                      <a:pt x="515" y="953"/>
                      <a:pt x="529" y="952"/>
                      <a:pt x="543" y="950"/>
                    </a:cubicBezTo>
                    <a:cubicBezTo>
                      <a:pt x="814" y="923"/>
                      <a:pt x="1031" y="679"/>
                      <a:pt x="1004" y="435"/>
                    </a:cubicBezTo>
                    <a:cubicBezTo>
                      <a:pt x="1004" y="218"/>
                      <a:pt x="759" y="1"/>
                      <a:pt x="488" y="1"/>
                    </a:cubicBez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2813;p34">
                <a:extLst>
                  <a:ext uri="{FF2B5EF4-FFF2-40B4-BE49-F238E27FC236}">
                    <a16:creationId xmlns:a16="http://schemas.microsoft.com/office/drawing/2014/main" id="{5A320008-F64A-4E51-8D42-B3A2C5633E74}"/>
                  </a:ext>
                </a:extLst>
              </p:cNvPr>
              <p:cNvSpPr/>
              <p:nvPr/>
            </p:nvSpPr>
            <p:spPr>
              <a:xfrm>
                <a:off x="7470886" y="2901725"/>
                <a:ext cx="161762" cy="153390"/>
              </a:xfrm>
              <a:custGeom>
                <a:avLst/>
                <a:gdLst/>
                <a:ahLst/>
                <a:cxnLst/>
                <a:rect l="l" t="t" r="r" b="b"/>
                <a:pathLst>
                  <a:path w="1005" h="953" extrusionOk="0">
                    <a:moveTo>
                      <a:pt x="462" y="1"/>
                    </a:moveTo>
                    <a:cubicBezTo>
                      <a:pt x="191" y="28"/>
                      <a:pt x="1" y="272"/>
                      <a:pt x="28" y="489"/>
                    </a:cubicBezTo>
                    <a:cubicBezTo>
                      <a:pt x="54" y="745"/>
                      <a:pt x="272" y="952"/>
                      <a:pt x="502" y="952"/>
                    </a:cubicBezTo>
                    <a:cubicBezTo>
                      <a:pt x="516" y="952"/>
                      <a:pt x="530" y="952"/>
                      <a:pt x="543" y="950"/>
                    </a:cubicBezTo>
                    <a:cubicBezTo>
                      <a:pt x="815" y="896"/>
                      <a:pt x="1004" y="679"/>
                      <a:pt x="977" y="435"/>
                    </a:cubicBezTo>
                    <a:cubicBezTo>
                      <a:pt x="977" y="191"/>
                      <a:pt x="733" y="1"/>
                      <a:pt x="462" y="1"/>
                    </a:cubicBez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814;p34">
                <a:extLst>
                  <a:ext uri="{FF2B5EF4-FFF2-40B4-BE49-F238E27FC236}">
                    <a16:creationId xmlns:a16="http://schemas.microsoft.com/office/drawing/2014/main" id="{39C7A36E-713D-447D-9458-808AD457C289}"/>
                  </a:ext>
                </a:extLst>
              </p:cNvPr>
              <p:cNvSpPr/>
              <p:nvPr/>
            </p:nvSpPr>
            <p:spPr>
              <a:xfrm>
                <a:off x="7488431" y="3936209"/>
                <a:ext cx="275237" cy="262679"/>
              </a:xfrm>
              <a:custGeom>
                <a:avLst/>
                <a:gdLst/>
                <a:ahLst/>
                <a:cxnLst/>
                <a:rect l="l" t="t" r="r" b="b"/>
                <a:pathLst>
                  <a:path w="1710" h="1632" extrusionOk="0">
                    <a:moveTo>
                      <a:pt x="841" y="1"/>
                    </a:moveTo>
                    <a:cubicBezTo>
                      <a:pt x="823" y="1"/>
                      <a:pt x="805" y="1"/>
                      <a:pt x="787" y="2"/>
                    </a:cubicBezTo>
                    <a:cubicBezTo>
                      <a:pt x="353" y="29"/>
                      <a:pt x="0" y="436"/>
                      <a:pt x="55" y="897"/>
                    </a:cubicBezTo>
                    <a:cubicBezTo>
                      <a:pt x="81" y="1314"/>
                      <a:pt x="457" y="1631"/>
                      <a:pt x="872" y="1631"/>
                    </a:cubicBezTo>
                    <a:cubicBezTo>
                      <a:pt x="889" y="1631"/>
                      <a:pt x="906" y="1631"/>
                      <a:pt x="923" y="1630"/>
                    </a:cubicBezTo>
                    <a:cubicBezTo>
                      <a:pt x="1384" y="1602"/>
                      <a:pt x="1709" y="1196"/>
                      <a:pt x="1682" y="762"/>
                    </a:cubicBezTo>
                    <a:cubicBezTo>
                      <a:pt x="1656" y="318"/>
                      <a:pt x="1279" y="1"/>
                      <a:pt x="841" y="1"/>
                    </a:cubicBez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2815;p34">
                <a:extLst>
                  <a:ext uri="{FF2B5EF4-FFF2-40B4-BE49-F238E27FC236}">
                    <a16:creationId xmlns:a16="http://schemas.microsoft.com/office/drawing/2014/main" id="{3BBCE0B9-7FAF-41DF-B274-D2CC92ED505E}"/>
                  </a:ext>
                </a:extLst>
              </p:cNvPr>
              <p:cNvSpPr/>
              <p:nvPr/>
            </p:nvSpPr>
            <p:spPr>
              <a:xfrm>
                <a:off x="7807128" y="3626202"/>
                <a:ext cx="257693" cy="245134"/>
              </a:xfrm>
              <a:custGeom>
                <a:avLst/>
                <a:gdLst/>
                <a:ahLst/>
                <a:cxnLst/>
                <a:rect l="l" t="t" r="r" b="b"/>
                <a:pathLst>
                  <a:path w="1601" h="1523" extrusionOk="0">
                    <a:moveTo>
                      <a:pt x="807" y="1"/>
                    </a:moveTo>
                    <a:cubicBezTo>
                      <a:pt x="792" y="1"/>
                      <a:pt x="776" y="1"/>
                      <a:pt x="760" y="2"/>
                    </a:cubicBezTo>
                    <a:cubicBezTo>
                      <a:pt x="353" y="2"/>
                      <a:pt x="0" y="355"/>
                      <a:pt x="28" y="816"/>
                    </a:cubicBezTo>
                    <a:cubicBezTo>
                      <a:pt x="28" y="1207"/>
                      <a:pt x="378" y="1523"/>
                      <a:pt x="791" y="1523"/>
                    </a:cubicBezTo>
                    <a:cubicBezTo>
                      <a:pt x="807" y="1523"/>
                      <a:pt x="824" y="1522"/>
                      <a:pt x="841" y="1521"/>
                    </a:cubicBezTo>
                    <a:cubicBezTo>
                      <a:pt x="1248" y="1521"/>
                      <a:pt x="1601" y="1142"/>
                      <a:pt x="1574" y="708"/>
                    </a:cubicBezTo>
                    <a:cubicBezTo>
                      <a:pt x="1521" y="317"/>
                      <a:pt x="1194" y="1"/>
                      <a:pt x="807" y="1"/>
                    </a:cubicBez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2816;p34">
                <a:extLst>
                  <a:ext uri="{FF2B5EF4-FFF2-40B4-BE49-F238E27FC236}">
                    <a16:creationId xmlns:a16="http://schemas.microsoft.com/office/drawing/2014/main" id="{C59FA5CC-86F3-43C5-9963-645B65F870D0}"/>
                  </a:ext>
                </a:extLst>
              </p:cNvPr>
              <p:cNvSpPr/>
              <p:nvPr/>
            </p:nvSpPr>
            <p:spPr>
              <a:xfrm>
                <a:off x="7876984" y="3285935"/>
                <a:ext cx="209728" cy="197814"/>
              </a:xfrm>
              <a:custGeom>
                <a:avLst/>
                <a:gdLst/>
                <a:ahLst/>
                <a:cxnLst/>
                <a:rect l="l" t="t" r="r" b="b"/>
                <a:pathLst>
                  <a:path w="1303" h="1229" extrusionOk="0">
                    <a:moveTo>
                      <a:pt x="624" y="1"/>
                    </a:moveTo>
                    <a:cubicBezTo>
                      <a:pt x="272" y="1"/>
                      <a:pt x="0" y="326"/>
                      <a:pt x="55" y="652"/>
                    </a:cubicBezTo>
                    <a:cubicBezTo>
                      <a:pt x="55" y="974"/>
                      <a:pt x="304" y="1228"/>
                      <a:pt x="595" y="1228"/>
                    </a:cubicBezTo>
                    <a:cubicBezTo>
                      <a:pt x="623" y="1228"/>
                      <a:pt x="650" y="1226"/>
                      <a:pt x="679" y="1221"/>
                    </a:cubicBezTo>
                    <a:cubicBezTo>
                      <a:pt x="1031" y="1221"/>
                      <a:pt x="1302" y="923"/>
                      <a:pt x="1275" y="597"/>
                    </a:cubicBezTo>
                    <a:cubicBezTo>
                      <a:pt x="1221" y="272"/>
                      <a:pt x="923" y="1"/>
                      <a:pt x="624" y="1"/>
                    </a:cubicBez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2817;p34">
                <a:extLst>
                  <a:ext uri="{FF2B5EF4-FFF2-40B4-BE49-F238E27FC236}">
                    <a16:creationId xmlns:a16="http://schemas.microsoft.com/office/drawing/2014/main" id="{60A93AF2-96E9-4C30-879B-127C46E43482}"/>
                  </a:ext>
                </a:extLst>
              </p:cNvPr>
              <p:cNvSpPr/>
              <p:nvPr/>
            </p:nvSpPr>
            <p:spPr>
              <a:xfrm>
                <a:off x="7230897" y="2958222"/>
                <a:ext cx="200875" cy="192824"/>
              </a:xfrm>
              <a:custGeom>
                <a:avLst/>
                <a:gdLst/>
                <a:ahLst/>
                <a:cxnLst/>
                <a:rect l="l" t="t" r="r" b="b"/>
                <a:pathLst>
                  <a:path w="1248" h="1198" extrusionOk="0">
                    <a:moveTo>
                      <a:pt x="615" y="1"/>
                    </a:moveTo>
                    <a:cubicBezTo>
                      <a:pt x="600" y="1"/>
                      <a:pt x="585" y="1"/>
                      <a:pt x="570" y="2"/>
                    </a:cubicBezTo>
                    <a:cubicBezTo>
                      <a:pt x="271" y="30"/>
                      <a:pt x="0" y="301"/>
                      <a:pt x="27" y="653"/>
                    </a:cubicBezTo>
                    <a:cubicBezTo>
                      <a:pt x="53" y="938"/>
                      <a:pt x="301" y="1198"/>
                      <a:pt x="630" y="1198"/>
                    </a:cubicBezTo>
                    <a:cubicBezTo>
                      <a:pt x="646" y="1198"/>
                      <a:pt x="662" y="1197"/>
                      <a:pt x="678" y="1196"/>
                    </a:cubicBezTo>
                    <a:cubicBezTo>
                      <a:pt x="977" y="1169"/>
                      <a:pt x="1248" y="898"/>
                      <a:pt x="1221" y="545"/>
                    </a:cubicBezTo>
                    <a:cubicBezTo>
                      <a:pt x="1169" y="260"/>
                      <a:pt x="920" y="1"/>
                      <a:pt x="615" y="1"/>
                    </a:cubicBezTo>
                    <a:close/>
                  </a:path>
                </a:pathLst>
              </a:custGeom>
              <a:solidFill>
                <a:srgbClr val="ACA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2818;p34">
                <a:extLst>
                  <a:ext uri="{FF2B5EF4-FFF2-40B4-BE49-F238E27FC236}">
                    <a16:creationId xmlns:a16="http://schemas.microsoft.com/office/drawing/2014/main" id="{C99A2180-76DD-439B-A333-5C92C04A63DB}"/>
                  </a:ext>
                </a:extLst>
              </p:cNvPr>
              <p:cNvSpPr/>
              <p:nvPr/>
            </p:nvSpPr>
            <p:spPr>
              <a:xfrm>
                <a:off x="6929583" y="3089243"/>
                <a:ext cx="196690" cy="280062"/>
              </a:xfrm>
              <a:custGeom>
                <a:avLst/>
                <a:gdLst/>
                <a:ahLst/>
                <a:cxnLst/>
                <a:rect l="l" t="t" r="r" b="b"/>
                <a:pathLst>
                  <a:path w="1222" h="1740" extrusionOk="0">
                    <a:moveTo>
                      <a:pt x="752" y="1"/>
                    </a:moveTo>
                    <a:cubicBezTo>
                      <a:pt x="438" y="1"/>
                      <a:pt x="133" y="344"/>
                      <a:pt x="55" y="789"/>
                    </a:cubicBezTo>
                    <a:cubicBezTo>
                      <a:pt x="1" y="1277"/>
                      <a:pt x="190" y="1684"/>
                      <a:pt x="489" y="1738"/>
                    </a:cubicBezTo>
                    <a:cubicBezTo>
                      <a:pt x="501" y="1739"/>
                      <a:pt x="514" y="1740"/>
                      <a:pt x="527" y="1740"/>
                    </a:cubicBezTo>
                    <a:cubicBezTo>
                      <a:pt x="839" y="1740"/>
                      <a:pt x="1143" y="1421"/>
                      <a:pt x="1221" y="951"/>
                    </a:cubicBezTo>
                    <a:lnTo>
                      <a:pt x="787" y="2"/>
                    </a:lnTo>
                    <a:cubicBezTo>
                      <a:pt x="775" y="1"/>
                      <a:pt x="764" y="1"/>
                      <a:pt x="752" y="1"/>
                    </a:cubicBezTo>
                    <a:close/>
                  </a:path>
                </a:pathLst>
              </a:custGeom>
              <a:solidFill>
                <a:srgbClr val="482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2819;p34">
                <a:extLst>
                  <a:ext uri="{FF2B5EF4-FFF2-40B4-BE49-F238E27FC236}">
                    <a16:creationId xmlns:a16="http://schemas.microsoft.com/office/drawing/2014/main" id="{F8020BBC-ACC9-4F79-AE2D-571F4BA09B75}"/>
                  </a:ext>
                </a:extLst>
              </p:cNvPr>
              <p:cNvSpPr/>
              <p:nvPr/>
            </p:nvSpPr>
            <p:spPr>
              <a:xfrm>
                <a:off x="7549602" y="3185492"/>
                <a:ext cx="283937" cy="276199"/>
              </a:xfrm>
              <a:custGeom>
                <a:avLst/>
                <a:gdLst/>
                <a:ahLst/>
                <a:cxnLst/>
                <a:rect l="l" t="t" r="r" b="b"/>
                <a:pathLst>
                  <a:path w="1303" h="1716" extrusionOk="0">
                    <a:moveTo>
                      <a:pt x="787" y="1"/>
                    </a:moveTo>
                    <a:lnTo>
                      <a:pt x="81" y="760"/>
                    </a:lnTo>
                    <a:cubicBezTo>
                      <a:pt x="0" y="1249"/>
                      <a:pt x="217" y="1683"/>
                      <a:pt x="515" y="1710"/>
                    </a:cubicBezTo>
                    <a:cubicBezTo>
                      <a:pt x="538" y="1713"/>
                      <a:pt x="560" y="1715"/>
                      <a:pt x="582" y="1715"/>
                    </a:cubicBezTo>
                    <a:cubicBezTo>
                      <a:pt x="884" y="1715"/>
                      <a:pt x="1170" y="1380"/>
                      <a:pt x="1221" y="950"/>
                    </a:cubicBezTo>
                    <a:cubicBezTo>
                      <a:pt x="1302" y="462"/>
                      <a:pt x="1085" y="28"/>
                      <a:pt x="787" y="1"/>
                    </a:cubicBezTo>
                    <a:close/>
                  </a:path>
                </a:pathLst>
              </a:custGeom>
              <a:solidFill>
                <a:srgbClr val="482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2820;p34">
                <a:extLst>
                  <a:ext uri="{FF2B5EF4-FFF2-40B4-BE49-F238E27FC236}">
                    <a16:creationId xmlns:a16="http://schemas.microsoft.com/office/drawing/2014/main" id="{41865DF8-FA39-4388-90AE-EB67C739C22C}"/>
                  </a:ext>
                </a:extLst>
              </p:cNvPr>
              <p:cNvSpPr/>
              <p:nvPr/>
            </p:nvSpPr>
            <p:spPr>
              <a:xfrm>
                <a:off x="7142694" y="3318613"/>
                <a:ext cx="380825" cy="310328"/>
              </a:xfrm>
              <a:custGeom>
                <a:avLst/>
                <a:gdLst/>
                <a:ahLst/>
                <a:cxnLst/>
                <a:rect l="l" t="t" r="r" b="b"/>
                <a:pathLst>
                  <a:path w="2366" h="1159" extrusionOk="0">
                    <a:moveTo>
                      <a:pt x="1050" y="0"/>
                    </a:moveTo>
                    <a:cubicBezTo>
                      <a:pt x="405" y="0"/>
                      <a:pt x="1" y="457"/>
                      <a:pt x="223" y="801"/>
                    </a:cubicBezTo>
                    <a:cubicBezTo>
                      <a:pt x="275" y="892"/>
                      <a:pt x="336" y="923"/>
                      <a:pt x="406" y="923"/>
                    </a:cubicBezTo>
                    <a:cubicBezTo>
                      <a:pt x="571" y="923"/>
                      <a:pt x="785" y="742"/>
                      <a:pt x="1045" y="742"/>
                    </a:cubicBezTo>
                    <a:cubicBezTo>
                      <a:pt x="1069" y="742"/>
                      <a:pt x="1093" y="744"/>
                      <a:pt x="1118" y="747"/>
                    </a:cubicBezTo>
                    <a:cubicBezTo>
                      <a:pt x="1443" y="808"/>
                      <a:pt x="1662" y="1159"/>
                      <a:pt x="1911" y="1159"/>
                    </a:cubicBezTo>
                    <a:cubicBezTo>
                      <a:pt x="1994" y="1159"/>
                      <a:pt x="2081" y="1120"/>
                      <a:pt x="2176" y="1018"/>
                    </a:cubicBezTo>
                    <a:cubicBezTo>
                      <a:pt x="2365" y="801"/>
                      <a:pt x="2067" y="150"/>
                      <a:pt x="1253" y="15"/>
                    </a:cubicBezTo>
                    <a:cubicBezTo>
                      <a:pt x="1183" y="5"/>
                      <a:pt x="1115" y="0"/>
                      <a:pt x="1050" y="0"/>
                    </a:cubicBezTo>
                    <a:close/>
                  </a:path>
                </a:pathLst>
              </a:custGeom>
              <a:solidFill>
                <a:srgbClr val="482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01D0-4F42-42FF-B664-1D269BDEB9E7}"/>
              </a:ext>
            </a:extLst>
          </p:cNvPr>
          <p:cNvSpPr>
            <a:spLocks noGrp="1"/>
          </p:cNvSpPr>
          <p:nvPr>
            <p:ph type="title"/>
          </p:nvPr>
        </p:nvSpPr>
        <p:spPr>
          <a:xfrm>
            <a:off x="1145219" y="74968"/>
            <a:ext cx="9738804" cy="709200"/>
          </a:xfrm>
        </p:spPr>
        <p:txBody>
          <a:bodyPr/>
          <a:lstStyle/>
          <a:p>
            <a:pPr algn="ctr"/>
            <a:r>
              <a:rPr lang="en-US" altLang="zh-CN" sz="3200" b="1" u="sng" dirty="0">
                <a:latin typeface="Times New Roman" panose="02020603050405020304" pitchFamily="18" charset="0"/>
                <a:sym typeface="Times New Roman" panose="02020603050405020304" pitchFamily="18" charset="0"/>
              </a:rPr>
              <a:t>Proposed</a:t>
            </a:r>
            <a:r>
              <a:rPr lang="en-US" altLang="zh-CN" b="1" dirty="0">
                <a:latin typeface="Times New Roman" panose="02020603050405020304" pitchFamily="18" charset="0"/>
                <a:sym typeface="Times New Roman" panose="02020603050405020304" pitchFamily="18" charset="0"/>
              </a:rPr>
              <a:t> </a:t>
            </a:r>
            <a:r>
              <a:rPr lang="en-US" altLang="zh-CN" b="1" u="sng" dirty="0">
                <a:latin typeface="Times New Roman" panose="02020603050405020304" pitchFamily="18" charset="0"/>
                <a:sym typeface="Times New Roman" panose="02020603050405020304" pitchFamily="18" charset="0"/>
              </a:rPr>
              <a:t>System</a:t>
            </a:r>
            <a:endParaRPr lang="en-IN" dirty="0"/>
          </a:p>
        </p:txBody>
      </p:sp>
      <p:sp>
        <p:nvSpPr>
          <p:cNvPr id="54" name="TextBox 53">
            <a:extLst>
              <a:ext uri="{FF2B5EF4-FFF2-40B4-BE49-F238E27FC236}">
                <a16:creationId xmlns:a16="http://schemas.microsoft.com/office/drawing/2014/main" id="{5F401E07-30AA-409C-8F22-CF3DF2F823AC}"/>
              </a:ext>
            </a:extLst>
          </p:cNvPr>
          <p:cNvSpPr txBox="1"/>
          <p:nvPr/>
        </p:nvSpPr>
        <p:spPr>
          <a:xfrm>
            <a:off x="1413164" y="1173018"/>
            <a:ext cx="9180945" cy="369332"/>
          </a:xfrm>
          <a:prstGeom prst="rect">
            <a:avLst/>
          </a:prstGeom>
          <a:noFill/>
        </p:spPr>
        <p:txBody>
          <a:bodyPr wrap="square" rtlCol="0">
            <a:spAutoFit/>
          </a:bodyPr>
          <a:lstStyle/>
          <a:p>
            <a:endParaRPr lang="en-IN" dirty="0"/>
          </a:p>
        </p:txBody>
      </p:sp>
      <p:pic>
        <p:nvPicPr>
          <p:cNvPr id="5" name="Picture 4">
            <a:extLst>
              <a:ext uri="{FF2B5EF4-FFF2-40B4-BE49-F238E27FC236}">
                <a16:creationId xmlns:a16="http://schemas.microsoft.com/office/drawing/2014/main" id="{5D7D0742-C7C4-497C-97D5-C532297677B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06353" y="1173018"/>
            <a:ext cx="7750206" cy="5552123"/>
          </a:xfrm>
          <a:prstGeom prst="rect">
            <a:avLst/>
          </a:prstGeom>
          <a:noFill/>
          <a:ln>
            <a:noFill/>
          </a:ln>
        </p:spPr>
      </p:pic>
    </p:spTree>
    <p:extLst>
      <p:ext uri="{BB962C8B-B14F-4D97-AF65-F5344CB8AC3E}">
        <p14:creationId xmlns:p14="http://schemas.microsoft.com/office/powerpoint/2010/main" val="16145131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F555-9629-4618-8318-1BA5A3F06FF1}"/>
              </a:ext>
            </a:extLst>
          </p:cNvPr>
          <p:cNvSpPr>
            <a:spLocks noGrp="1"/>
          </p:cNvSpPr>
          <p:nvPr>
            <p:ph type="title"/>
          </p:nvPr>
        </p:nvSpPr>
        <p:spPr>
          <a:xfrm>
            <a:off x="3020316" y="2042004"/>
            <a:ext cx="4170400" cy="709200"/>
          </a:xfrm>
        </p:spPr>
        <p:txBody>
          <a:bodyPr/>
          <a:lstStyle/>
          <a:p>
            <a:endParaRPr lang="en-IN" dirty="0"/>
          </a:p>
        </p:txBody>
      </p:sp>
      <p:sp>
        <p:nvSpPr>
          <p:cNvPr id="3" name="Subtitle 2">
            <a:extLst>
              <a:ext uri="{FF2B5EF4-FFF2-40B4-BE49-F238E27FC236}">
                <a16:creationId xmlns:a16="http://schemas.microsoft.com/office/drawing/2014/main" id="{A08FE651-4D18-4C3E-A2B1-9C8962CC9C88}"/>
              </a:ext>
            </a:extLst>
          </p:cNvPr>
          <p:cNvSpPr>
            <a:spLocks noGrp="1"/>
          </p:cNvSpPr>
          <p:nvPr>
            <p:ph type="subTitle" idx="1"/>
          </p:nvPr>
        </p:nvSpPr>
        <p:spPr>
          <a:xfrm>
            <a:off x="3116716" y="2943268"/>
            <a:ext cx="4074000" cy="2337200"/>
          </a:xfrm>
        </p:spPr>
        <p:txBody>
          <a:bodyPr/>
          <a:lstStyle/>
          <a:p>
            <a:endParaRPr lang="en-IN" dirty="0"/>
          </a:p>
        </p:txBody>
      </p:sp>
      <p:sp>
        <p:nvSpPr>
          <p:cNvPr id="6" name="TextBox 5">
            <a:extLst>
              <a:ext uri="{FF2B5EF4-FFF2-40B4-BE49-F238E27FC236}">
                <a16:creationId xmlns:a16="http://schemas.microsoft.com/office/drawing/2014/main" id="{E3D85734-07C4-4147-B5A9-30E8010BB348}"/>
              </a:ext>
            </a:extLst>
          </p:cNvPr>
          <p:cNvSpPr txBox="1"/>
          <p:nvPr/>
        </p:nvSpPr>
        <p:spPr>
          <a:xfrm>
            <a:off x="208345" y="173620"/>
            <a:ext cx="3055716" cy="416319"/>
          </a:xfrm>
          <a:prstGeom prst="rect">
            <a:avLst/>
          </a:prstGeom>
          <a:noFill/>
        </p:spPr>
        <p:txBody>
          <a:bodyPr wrap="square" rtlCol="0">
            <a:spAutoFit/>
          </a:bodyPr>
          <a:lstStyle/>
          <a:p>
            <a:endParaRPr lang="en-IN" dirty="0"/>
          </a:p>
        </p:txBody>
      </p:sp>
      <p:pic>
        <p:nvPicPr>
          <p:cNvPr id="5" name="Picture 4">
            <a:extLst>
              <a:ext uri="{FF2B5EF4-FFF2-40B4-BE49-F238E27FC236}">
                <a16:creationId xmlns:a16="http://schemas.microsoft.com/office/drawing/2014/main" id="{930E82DE-C7AA-4B8E-BA8F-597F99C5F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0015" y="133417"/>
            <a:ext cx="8091970" cy="6591165"/>
          </a:xfrm>
          <a:prstGeom prst="rect">
            <a:avLst/>
          </a:prstGeom>
        </p:spPr>
      </p:pic>
    </p:spTree>
    <p:extLst>
      <p:ext uri="{BB962C8B-B14F-4D97-AF65-F5344CB8AC3E}">
        <p14:creationId xmlns:p14="http://schemas.microsoft.com/office/powerpoint/2010/main" val="23058621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cterial Disease by Slidesgo">
  <a:themeElements>
    <a:clrScheme name="Simple Light">
      <a:dk1>
        <a:srgbClr val="000000"/>
      </a:dk1>
      <a:lt1>
        <a:srgbClr val="F4FFFF"/>
      </a:lt1>
      <a:dk2>
        <a:srgbClr val="6561A7"/>
      </a:dk2>
      <a:lt2>
        <a:srgbClr val="DBF2F3"/>
      </a:lt2>
      <a:accent1>
        <a:srgbClr val="95DFE6"/>
      </a:accent1>
      <a:accent2>
        <a:srgbClr val="C2F2F5"/>
      </a:accent2>
      <a:accent3>
        <a:srgbClr val="ACA9D6"/>
      </a:accent3>
      <a:accent4>
        <a:srgbClr val="E3E1F5"/>
      </a:accent4>
      <a:accent5>
        <a:srgbClr val="7DC1C7"/>
      </a:accent5>
      <a:accent6>
        <a:srgbClr val="05C5BA"/>
      </a:accent6>
      <a:hlink>
        <a:srgbClr val="6561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2632</TotalTime>
  <Words>2083</Words>
  <Application>Microsoft Office PowerPoint</Application>
  <PresentationFormat>Widescreen</PresentationFormat>
  <Paragraphs>174</Paragraphs>
  <Slides>35</Slides>
  <Notes>5</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35</vt:i4>
      </vt:variant>
    </vt:vector>
  </HeadingPairs>
  <TitlesOfParts>
    <vt:vector size="52" baseType="lpstr">
      <vt:lpstr>Malgun Gothic</vt:lpstr>
      <vt:lpstr>Arial</vt:lpstr>
      <vt:lpstr>Calibri</vt:lpstr>
      <vt:lpstr>Calibri Light</vt:lpstr>
      <vt:lpstr>Catamaran</vt:lpstr>
      <vt:lpstr>Chango</vt:lpstr>
      <vt:lpstr>Constantia</vt:lpstr>
      <vt:lpstr>Merriweather</vt:lpstr>
      <vt:lpstr>Muli</vt:lpstr>
      <vt:lpstr>Nunito</vt:lpstr>
      <vt:lpstr>Open Sans</vt:lpstr>
      <vt:lpstr>Paytone One</vt:lpstr>
      <vt:lpstr>Poppins</vt:lpstr>
      <vt:lpstr>Times New Roman</vt:lpstr>
      <vt:lpstr>Wingdings</vt:lpstr>
      <vt:lpstr>Office Theme</vt:lpstr>
      <vt:lpstr>Bacterial Disease by Slidesgo</vt:lpstr>
      <vt:lpstr>A Presentation On  “SANJEEVANI COVID-19 APP ” </vt:lpstr>
      <vt:lpstr>Outline</vt:lpstr>
      <vt:lpstr>Prof. S.Y.Divekar Lecturer at AISSMS Poly </vt:lpstr>
      <vt:lpstr>Introduction</vt:lpstr>
      <vt:lpstr> Motivation</vt:lpstr>
      <vt:lpstr>ABSTRACT</vt:lpstr>
      <vt:lpstr>Problem Statement</vt:lpstr>
      <vt:lpstr>Proposed System</vt:lpstr>
      <vt:lpstr>PowerPoint Presentation</vt:lpstr>
      <vt:lpstr>Architectural Diagram</vt:lpstr>
      <vt:lpstr>PowerPoint Presentation</vt:lpstr>
      <vt:lpstr>Waterfall model</vt:lpstr>
      <vt:lpstr>Outputs</vt:lpstr>
      <vt:lpstr>PowerPoint Presentation</vt:lpstr>
      <vt:lpstr>PowerPoint Presentation</vt:lpstr>
      <vt:lpstr>PowerPoint Presentation</vt:lpstr>
      <vt:lpstr>Methods &amp; Algorithm</vt:lpstr>
      <vt:lpstr>Requriment Analysis Hardware requirements for development of project :</vt:lpstr>
      <vt:lpstr>Software requirements for development of project :</vt:lpstr>
      <vt:lpstr>Project Development Plan</vt:lpstr>
      <vt:lpstr>Advantages and Applications </vt:lpstr>
      <vt:lpstr>Conclusion</vt:lpstr>
      <vt:lpstr>References</vt:lpstr>
      <vt:lpstr>Our Team</vt:lpstr>
      <vt:lpstr>PowerPoint Presentation</vt:lpstr>
      <vt:lpstr>PowerPoint Presentation</vt:lpstr>
      <vt:lpstr>PowerPoint Presentation</vt:lpstr>
      <vt:lpstr>PowerPoint Presentation</vt:lpstr>
      <vt:lpstr>PowerPoint Presentation</vt:lpstr>
      <vt:lpstr>CERTIFICATIONS</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Presentation On   “SANJIVNI APP (LETS BEAT COVID-19) ”</dc:title>
  <dc:creator>Sakshi Shendkar</dc:creator>
  <cp:lastModifiedBy>Mrunal Kshirsagar</cp:lastModifiedBy>
  <cp:revision>164</cp:revision>
  <dcterms:created xsi:type="dcterms:W3CDTF">2021-05-19T13:45:03Z</dcterms:created>
  <dcterms:modified xsi:type="dcterms:W3CDTF">2021-06-23T20:03:27Z</dcterms:modified>
</cp:coreProperties>
</file>